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sldIdLst>
    <p:sldId id="261" r:id="rId5"/>
    <p:sldId id="305" r:id="rId6"/>
    <p:sldId id="267" r:id="rId7"/>
    <p:sldId id="320" r:id="rId8"/>
    <p:sldId id="322" r:id="rId9"/>
    <p:sldId id="285" r:id="rId10"/>
    <p:sldId id="315" r:id="rId11"/>
    <p:sldId id="316" r:id="rId12"/>
    <p:sldId id="321" r:id="rId13"/>
    <p:sldId id="271" r:id="rId14"/>
    <p:sldId id="304" r:id="rId15"/>
    <p:sldId id="273" r:id="rId16"/>
    <p:sldId id="274" r:id="rId17"/>
    <p:sldId id="276" r:id="rId18"/>
    <p:sldId id="277" r:id="rId19"/>
    <p:sldId id="278" r:id="rId20"/>
    <p:sldId id="328" r:id="rId21"/>
    <p:sldId id="300" r:id="rId22"/>
    <p:sldId id="296" r:id="rId23"/>
    <p:sldId id="309" r:id="rId24"/>
    <p:sldId id="291" r:id="rId25"/>
    <p:sldId id="318" r:id="rId26"/>
    <p:sldId id="292" r:id="rId27"/>
    <p:sldId id="298" r:id="rId28"/>
    <p:sldId id="294" r:id="rId29"/>
    <p:sldId id="295" r:id="rId30"/>
    <p:sldId id="319" r:id="rId31"/>
    <p:sldId id="290" r:id="rId32"/>
    <p:sldId id="299" r:id="rId33"/>
    <p:sldId id="293" r:id="rId34"/>
    <p:sldId id="286" r:id="rId35"/>
    <p:sldId id="287" r:id="rId36"/>
    <p:sldId id="323" r:id="rId37"/>
    <p:sldId id="330" r:id="rId38"/>
    <p:sldId id="331" r:id="rId39"/>
    <p:sldId id="329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lene Lauriano da Silva" initials="RS" lastIdx="1" clrIdx="0">
    <p:extLst>
      <p:ext uri="{19B8F6BF-5375-455C-9EA6-DF929625EA0E}">
        <p15:presenceInfo xmlns:p15="http://schemas.microsoft.com/office/powerpoint/2012/main" userId="S::roselene.silva@senaisp.edu.br::3fd192d2-bd3c-496c-a478-f3d7f80093c8" providerId="AD"/>
      </p:ext>
    </p:extLst>
  </p:cmAuthor>
  <p:cmAuthor id="2" name="Marcus Paulo Pereira Miranda da Silva" initials="MS" lastIdx="2" clrIdx="1">
    <p:extLst>
      <p:ext uri="{19B8F6BF-5375-455C-9EA6-DF929625EA0E}">
        <p15:presenceInfo xmlns:p15="http://schemas.microsoft.com/office/powerpoint/2012/main" userId="S::marcus.silva8@senaisp.edu.br::ad5855d2-f29f-4185-8d47-90a68021dbc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B1A"/>
    <a:srgbClr val="2F2E2C"/>
    <a:srgbClr val="1C1C1C"/>
    <a:srgbClr val="333333"/>
    <a:srgbClr val="D9D9D9"/>
    <a:srgbClr val="212227"/>
    <a:srgbClr val="DD213C"/>
    <a:srgbClr val="D4D2C8"/>
    <a:srgbClr val="868686"/>
    <a:srgbClr val="FF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E5928-76C2-49B1-A0B1-A765274ABB93}" v="16" dt="2021-10-12T23:54:46.131"/>
    <p1510:client id="{247CB054-270D-42FC-A460-4DAE83565B6A}" v="4" dt="2021-09-28T10:56:28.145"/>
    <p1510:client id="{2CC64EC6-59AB-463B-ACEB-0C9469911066}" v="1" dt="2021-10-05T10:57:17.208"/>
    <p1510:client id="{2EB1CA7F-4158-43C8-A1F4-727E7AE55B0D}" v="7" dt="2021-10-04T14:20:42.128"/>
    <p1510:client id="{319ECECE-8985-45E8-A8A2-885F2498E157}" v="15" dt="2021-10-12T23:56:29.369"/>
    <p1510:client id="{31C9EFC6-BE70-4F38-B0E5-97F853ECDCC7}" v="7" dt="2021-10-04T14:22:10.932"/>
    <p1510:client id="{46380E52-4AB5-428A-BEA0-2326D0213434}" v="28" dt="2021-10-01T13:42:47.972"/>
    <p1510:client id="{472DF6CA-DFAA-44F9-88A9-9A2C619D1F1A}" v="7" dt="2021-10-01T13:32:59.768"/>
    <p1510:client id="{47632A34-F49C-463D-9F5F-F25284CDF55C}" v="2" dt="2021-10-07T14:05:12.645"/>
    <p1510:client id="{505C5646-BEF9-4E05-9C43-F135ADFE277E}" v="40" dt="2021-10-01T13:59:10.794"/>
    <p1510:client id="{560B9ADE-CA7F-4A6B-9821-104D32BAAF19}" v="147" dt="2021-10-13T11:31:42.182"/>
    <p1510:client id="{6CD0BE2E-2464-4108-BAD3-DEFC1DFE0833}" v="5" dt="2021-10-07T13:30:11.777"/>
    <p1510:client id="{6E947EF2-DA4E-40D7-A917-BFC6ECF6F6B2}" v="4" dt="2021-12-09T01:54:37.877"/>
    <p1510:client id="{7472D1DA-7F39-45C2-B7B2-41E0F2DDC51B}" v="4" dt="2021-10-13T00:04:31.885"/>
    <p1510:client id="{813586E2-1E94-43C1-9B9E-7F9EFC96B5DA}" v="19" dt="2021-12-10T12:36:54.906"/>
    <p1510:client id="{8633FF0A-1DFD-4129-87FF-A5937DAB2650}" v="1" dt="2021-10-13T00:02:04.433"/>
    <p1510:client id="{88177B0E-9A24-4FF8-991D-98001F6EC7D0}" v="53" dt="2021-10-13T12:08:01.720"/>
    <p1510:client id="{989E0509-5BE8-4820-9D9C-346F1E4042BC}" v="15" dt="2021-10-01T11:38:49.522"/>
    <p1510:client id="{9E5900A0-4D35-460F-B10E-2D83F96103A6}" v="116" dt="2021-10-13T13:56:53.248"/>
    <p1510:client id="{9E8FFD8E-4750-432D-ADD6-467ED8D75732}" v="21" dt="2021-12-13T13:45:10.365"/>
    <p1510:client id="{A03E8F69-DCF8-4B94-B23B-FDBF6C521610}" v="16" dt="2021-10-07T14:03:52.182"/>
    <p1510:client id="{A947B23B-4998-42B5-9C30-AC342ED8FE0D}" v="30" dt="2021-10-13T12:01:55.985"/>
    <p1510:client id="{AF51EDD3-CA90-49A9-A41B-F0DADDCEA604}" v="236" dt="2021-10-05T11:33:47.599"/>
    <p1510:client id="{AFFA10F3-75B0-4009-9370-22878483CFDB}" v="21" dt="2021-12-10T12:34:32.893"/>
    <p1510:client id="{B175BFC8-09B9-4902-A106-D4696C1F3906}" v="3" dt="2021-09-29T00:18:32.865"/>
    <p1510:client id="{C275A216-58DC-46C3-A942-62B301CE4920}" v="172" dt="2021-10-08T01:35:55.241"/>
    <p1510:client id="{C3D48312-4DBD-4DA3-9E0B-6586C5108264}" v="20" dt="2021-10-05T11:13:12.676"/>
    <p1510:client id="{C8858A4C-FA23-4796-874E-49C4613DC31F}" v="1" dt="2021-10-01T13:31:25.936"/>
    <p1510:client id="{D09DD8F1-3D51-42E3-A947-37A8E054DADD}" v="3" dt="2021-10-05T11:33:30.673"/>
    <p1510:client id="{D3F0484D-1CB0-4D63-BC47-5226D3E93E06}" v="20" dt="2021-10-05T11:17:28.820"/>
    <p1510:client id="{D486A759-9821-4AB2-953F-3AEEDC74C1ED}" v="524" dt="2021-10-13T12:12:19.901"/>
    <p1510:client id="{D8B86EB0-E7C8-427A-BFFC-FE07EB1382B8}" v="49" dt="2021-10-01T12:49:29.027"/>
    <p1510:client id="{D98D5C39-A64E-46E5-8DE5-DC77E6BDB5DD}" v="98" dt="2021-10-05T11:26:01.278"/>
    <p1510:client id="{DF131BF8-7FA6-4EF0-85A9-C473AC2985DB}" v="2" dt="2021-10-01T22:39:44.754"/>
    <p1510:client id="{E516247A-9A77-453F-9F74-AF50E38CD1AF}" v="6" dt="2021-10-05T11:36:45.915"/>
    <p1510:client id="{F13B12DA-EA67-4AEC-B171-FF20DC995005}" v="17" dt="2021-10-01T11:33:32.757"/>
    <p1510:client id="{F6083DA0-F31C-40DB-A286-1AADE507AA4E}" v="133" dt="2021-12-09T11:08:5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Paulo Pereira Miranda da Silva" userId="S::marcus.silva8@senaisp.edu.br::ad5855d2-f29f-4185-8d47-90a68021dbc4" providerId="AD" clId="Web-{F6083DA0-F31C-40DB-A286-1AADE507AA4E}"/>
    <pc:docChg chg="addSld delSld modSld sldOrd">
      <pc:chgData name="Marcus Paulo Pereira Miranda da Silva" userId="S::marcus.silva8@senaisp.edu.br::ad5855d2-f29f-4185-8d47-90a68021dbc4" providerId="AD" clId="Web-{F6083DA0-F31C-40DB-A286-1AADE507AA4E}" dt="2021-12-09T11:08:53.110" v="91"/>
      <pc:docMkLst>
        <pc:docMk/>
      </pc:docMkLst>
      <pc:sldChg chg="modSp">
        <pc:chgData name="Marcus Paulo Pereira Miranda da Silva" userId="S::marcus.silva8@senaisp.edu.br::ad5855d2-f29f-4185-8d47-90a68021dbc4" providerId="AD" clId="Web-{F6083DA0-F31C-40DB-A286-1AADE507AA4E}" dt="2021-12-09T11:07:36.562" v="89" actId="20577"/>
        <pc:sldMkLst>
          <pc:docMk/>
          <pc:sldMk cId="1877768964" sldId="312"/>
        </pc:sldMkLst>
        <pc:spChg chg="mod">
          <ac:chgData name="Marcus Paulo Pereira Miranda da Silva" userId="S::marcus.silva8@senaisp.edu.br::ad5855d2-f29f-4185-8d47-90a68021dbc4" providerId="AD" clId="Web-{F6083DA0-F31C-40DB-A286-1AADE507AA4E}" dt="2021-12-09T11:07:36.562" v="89" actId="20577"/>
          <ac:spMkLst>
            <pc:docMk/>
            <pc:sldMk cId="1877768964" sldId="312"/>
            <ac:spMk id="11" creationId="{7B5BB04D-D671-4F1D-B22E-CAB7A912352F}"/>
          </ac:spMkLst>
        </pc:spChg>
      </pc:sldChg>
      <pc:sldChg chg="ord">
        <pc:chgData name="Marcus Paulo Pereira Miranda da Silva" userId="S::marcus.silva8@senaisp.edu.br::ad5855d2-f29f-4185-8d47-90a68021dbc4" providerId="AD" clId="Web-{F6083DA0-F31C-40DB-A286-1AADE507AA4E}" dt="2021-12-09T11:06:11.061" v="86"/>
        <pc:sldMkLst>
          <pc:docMk/>
          <pc:sldMk cId="1194206200" sldId="329"/>
        </pc:sldMkLst>
      </pc:sldChg>
      <pc:sldChg chg="addSp delSp modSp new">
        <pc:chgData name="Marcus Paulo Pereira Miranda da Silva" userId="S::marcus.silva8@senaisp.edu.br::ad5855d2-f29f-4185-8d47-90a68021dbc4" providerId="AD" clId="Web-{F6083DA0-F31C-40DB-A286-1AADE507AA4E}" dt="2021-12-09T11:01:31.009" v="84" actId="20577"/>
        <pc:sldMkLst>
          <pc:docMk/>
          <pc:sldMk cId="3096296458" sldId="330"/>
        </pc:sldMkLst>
        <pc:spChg chg="mod">
          <ac:chgData name="Marcus Paulo Pereira Miranda da Silva" userId="S::marcus.silva8@senaisp.edu.br::ad5855d2-f29f-4185-8d47-90a68021dbc4" providerId="AD" clId="Web-{F6083DA0-F31C-40DB-A286-1AADE507AA4E}" dt="2021-12-09T10:57:41.471" v="43" actId="20577"/>
          <ac:spMkLst>
            <pc:docMk/>
            <pc:sldMk cId="3096296458" sldId="330"/>
            <ac:spMk id="2" creationId="{A53B25E4-5111-4502-855A-11B926677812}"/>
          </ac:spMkLst>
        </pc:spChg>
        <pc:spChg chg="del">
          <ac:chgData name="Marcus Paulo Pereira Miranda da Silva" userId="S::marcus.silva8@senaisp.edu.br::ad5855d2-f29f-4185-8d47-90a68021dbc4" providerId="AD" clId="Web-{F6083DA0-F31C-40DB-A286-1AADE507AA4E}" dt="2021-12-09T10:56:11.938" v="24"/>
          <ac:spMkLst>
            <pc:docMk/>
            <pc:sldMk cId="3096296458" sldId="330"/>
            <ac:spMk id="3" creationId="{95B49B3D-08A7-4BB1-8680-BF1ED51C1B4A}"/>
          </ac:spMkLst>
        </pc:spChg>
        <pc:spChg chg="mod">
          <ac:chgData name="Marcus Paulo Pereira Miranda da Silva" userId="S::marcus.silva8@senaisp.edu.br::ad5855d2-f29f-4185-8d47-90a68021dbc4" providerId="AD" clId="Web-{F6083DA0-F31C-40DB-A286-1AADE507AA4E}" dt="2021-12-09T10:56:08.907" v="23" actId="20577"/>
          <ac:spMkLst>
            <pc:docMk/>
            <pc:sldMk cId="3096296458" sldId="330"/>
            <ac:spMk id="4" creationId="{4E483BF3-CEFA-4EB6-B384-33991EBA7352}"/>
          </ac:spMkLst>
        </pc:spChg>
        <pc:spChg chg="add del mod">
          <ac:chgData name="Marcus Paulo Pereira Miranda da Silva" userId="S::marcus.silva8@senaisp.edu.br::ad5855d2-f29f-4185-8d47-90a68021dbc4" providerId="AD" clId="Web-{F6083DA0-F31C-40DB-A286-1AADE507AA4E}" dt="2021-12-09T10:59:48.648" v="72"/>
          <ac:spMkLst>
            <pc:docMk/>
            <pc:sldMk cId="3096296458" sldId="330"/>
            <ac:spMk id="11" creationId="{52FCE788-3D0A-4376-84A3-515DF4C7323E}"/>
          </ac:spMkLst>
        </pc:spChg>
        <pc:spChg chg="add mod">
          <ac:chgData name="Marcus Paulo Pereira Miranda da Silva" userId="S::marcus.silva8@senaisp.edu.br::ad5855d2-f29f-4185-8d47-90a68021dbc4" providerId="AD" clId="Web-{F6083DA0-F31C-40DB-A286-1AADE507AA4E}" dt="2021-12-09T11:01:31.009" v="84" actId="20577"/>
          <ac:spMkLst>
            <pc:docMk/>
            <pc:sldMk cId="3096296458" sldId="330"/>
            <ac:spMk id="13" creationId="{39843854-3B8F-444C-A4C4-EB7479ED4F6F}"/>
          </ac:spMkLst>
        </pc:spChg>
        <pc:picChg chg="add mod">
          <ac:chgData name="Marcus Paulo Pereira Miranda da Silva" userId="S::marcus.silva8@senaisp.edu.br::ad5855d2-f29f-4185-8d47-90a68021dbc4" providerId="AD" clId="Web-{F6083DA0-F31C-40DB-A286-1AADE507AA4E}" dt="2021-12-09T10:57:55.362" v="44" actId="14100"/>
          <ac:picMkLst>
            <pc:docMk/>
            <pc:sldMk cId="3096296458" sldId="330"/>
            <ac:picMk id="5" creationId="{0B5E80A8-2608-4BDE-BCBA-673FE8C4EC5E}"/>
          </ac:picMkLst>
        </pc:picChg>
        <pc:picChg chg="add del mod">
          <ac:chgData name="Marcus Paulo Pereira Miranda da Silva" userId="S::marcus.silva8@senaisp.edu.br::ad5855d2-f29f-4185-8d47-90a68021dbc4" providerId="AD" clId="Web-{F6083DA0-F31C-40DB-A286-1AADE507AA4E}" dt="2021-12-09T10:56:41.266" v="29"/>
          <ac:picMkLst>
            <pc:docMk/>
            <pc:sldMk cId="3096296458" sldId="330"/>
            <ac:picMk id="6" creationId="{B653E8ED-7546-4A41-B58D-53D551081ACC}"/>
          </ac:picMkLst>
        </pc:picChg>
        <pc:picChg chg="add del mod">
          <ac:chgData name="Marcus Paulo Pereira Miranda da Silva" userId="S::marcus.silva8@senaisp.edu.br::ad5855d2-f29f-4185-8d47-90a68021dbc4" providerId="AD" clId="Web-{F6083DA0-F31C-40DB-A286-1AADE507AA4E}" dt="2021-12-09T10:56:47.063" v="31"/>
          <ac:picMkLst>
            <pc:docMk/>
            <pc:sldMk cId="3096296458" sldId="330"/>
            <ac:picMk id="7" creationId="{4FA9463C-CFD3-4A81-B0B1-60B24ECD9AB9}"/>
          </ac:picMkLst>
        </pc:picChg>
        <pc:picChg chg="add mod">
          <ac:chgData name="Marcus Paulo Pereira Miranda da Silva" userId="S::marcus.silva8@senaisp.edu.br::ad5855d2-f29f-4185-8d47-90a68021dbc4" providerId="AD" clId="Web-{F6083DA0-F31C-40DB-A286-1AADE507AA4E}" dt="2021-12-09T11:01:04.383" v="82" actId="1076"/>
          <ac:picMkLst>
            <pc:docMk/>
            <pc:sldMk cId="3096296458" sldId="330"/>
            <ac:picMk id="8" creationId="{24C54238-2F13-45E1-B60E-159DB2487FFA}"/>
          </ac:picMkLst>
        </pc:picChg>
        <pc:picChg chg="add mod">
          <ac:chgData name="Marcus Paulo Pereira Miranda da Silva" userId="S::marcus.silva8@senaisp.edu.br::ad5855d2-f29f-4185-8d47-90a68021dbc4" providerId="AD" clId="Web-{F6083DA0-F31C-40DB-A286-1AADE507AA4E}" dt="2021-12-09T11:01:08.680" v="83" actId="1076"/>
          <ac:picMkLst>
            <pc:docMk/>
            <pc:sldMk cId="3096296458" sldId="330"/>
            <ac:picMk id="9" creationId="{0778252A-CEE1-484F-A3C7-1F4720B50A87}"/>
          </ac:picMkLst>
        </pc:picChg>
        <pc:picChg chg="add mod">
          <ac:chgData name="Marcus Paulo Pereira Miranda da Silva" userId="S::marcus.silva8@senaisp.edu.br::ad5855d2-f29f-4185-8d47-90a68021dbc4" providerId="AD" clId="Web-{F6083DA0-F31C-40DB-A286-1AADE507AA4E}" dt="2021-12-09T10:57:58.112" v="45" actId="14100"/>
          <ac:picMkLst>
            <pc:docMk/>
            <pc:sldMk cId="3096296458" sldId="330"/>
            <ac:picMk id="10" creationId="{492479DE-0959-4491-93C9-99CD68FBDAA6}"/>
          </ac:picMkLst>
        </pc:picChg>
      </pc:sldChg>
      <pc:sldChg chg="new del">
        <pc:chgData name="Marcus Paulo Pereira Miranda da Silva" userId="S::marcus.silva8@senaisp.edu.br::ad5855d2-f29f-4185-8d47-90a68021dbc4" providerId="AD" clId="Web-{F6083DA0-F31C-40DB-A286-1AADE507AA4E}" dt="2021-12-09T11:08:51.032" v="90"/>
        <pc:sldMkLst>
          <pc:docMk/>
          <pc:sldMk cId="2511476797" sldId="331"/>
        </pc:sldMkLst>
      </pc:sldChg>
      <pc:sldChg chg="new del">
        <pc:chgData name="Marcus Paulo Pereira Miranda da Silva" userId="S::marcus.silva8@senaisp.edu.br::ad5855d2-f29f-4185-8d47-90a68021dbc4" providerId="AD" clId="Web-{F6083DA0-F31C-40DB-A286-1AADE507AA4E}" dt="2021-12-09T11:08:53.110" v="91"/>
        <pc:sldMkLst>
          <pc:docMk/>
          <pc:sldMk cId="1076413075" sldId="332"/>
        </pc:sldMkLst>
      </pc:sldChg>
    </pc:docChg>
  </pc:docChgLst>
  <pc:docChgLst>
    <pc:chgData name="Richard Fabricio Santos Silva" userId="S::richard.silva4@portalsesisp.org.br::f0e18ed0-e48a-46f3-837b-0f8142d942a7" providerId="AD" clId="Web-{813586E2-1E94-43C1-9B9E-7F9EFC96B5DA}"/>
    <pc:docChg chg="modSld">
      <pc:chgData name="Richard Fabricio Santos Silva" userId="S::richard.silva4@portalsesisp.org.br::f0e18ed0-e48a-46f3-837b-0f8142d942a7" providerId="AD" clId="Web-{813586E2-1E94-43C1-9B9E-7F9EFC96B5DA}" dt="2021-12-10T12:36:54.906" v="10" actId="20577"/>
      <pc:docMkLst>
        <pc:docMk/>
      </pc:docMkLst>
      <pc:sldChg chg="modSp">
        <pc:chgData name="Richard Fabricio Santos Silva" userId="S::richard.silva4@portalsesisp.org.br::f0e18ed0-e48a-46f3-837b-0f8142d942a7" providerId="AD" clId="Web-{813586E2-1E94-43C1-9B9E-7F9EFC96B5DA}" dt="2021-12-10T12:36:54.906" v="10" actId="20577"/>
        <pc:sldMkLst>
          <pc:docMk/>
          <pc:sldMk cId="9181372" sldId="331"/>
        </pc:sldMkLst>
        <pc:spChg chg="mod">
          <ac:chgData name="Richard Fabricio Santos Silva" userId="S::richard.silva4@portalsesisp.org.br::f0e18ed0-e48a-46f3-837b-0f8142d942a7" providerId="AD" clId="Web-{813586E2-1E94-43C1-9B9E-7F9EFC96B5DA}" dt="2021-12-10T12:36:54.906" v="10" actId="20577"/>
          <ac:spMkLst>
            <pc:docMk/>
            <pc:sldMk cId="9181372" sldId="331"/>
            <ac:spMk id="13" creationId="{39843854-3B8F-444C-A4C4-EB7479ED4F6F}"/>
          </ac:spMkLst>
        </pc:spChg>
        <pc:picChg chg="mod modCrop">
          <ac:chgData name="Richard Fabricio Santos Silva" userId="S::richard.silva4@portalsesisp.org.br::f0e18ed0-e48a-46f3-837b-0f8142d942a7" providerId="AD" clId="Web-{813586E2-1E94-43C1-9B9E-7F9EFC96B5DA}" dt="2021-12-10T12:36:33.999" v="2" actId="1076"/>
          <ac:picMkLst>
            <pc:docMk/>
            <pc:sldMk cId="9181372" sldId="331"/>
            <ac:picMk id="6" creationId="{0BDC896E-F8CD-4295-988E-B981DFB8A52F}"/>
          </ac:picMkLst>
        </pc:picChg>
      </pc:sldChg>
    </pc:docChg>
  </pc:docChgLst>
  <pc:docChgLst>
    <pc:chgData name="Marcus Paulo Pereira Miranda da Silva" userId="S::marcus.silva8@senaisp.edu.br::ad5855d2-f29f-4185-8d47-90a68021dbc4" providerId="AD" clId="Web-{6E947EF2-DA4E-40D7-A917-BFC6ECF6F6B2}"/>
    <pc:docChg chg="modSld sldOrd">
      <pc:chgData name="Marcus Paulo Pereira Miranda da Silva" userId="S::marcus.silva8@senaisp.edu.br::ad5855d2-f29f-4185-8d47-90a68021dbc4" providerId="AD" clId="Web-{6E947EF2-DA4E-40D7-A917-BFC6ECF6F6B2}" dt="2021-12-09T01:54:37.877" v="3"/>
      <pc:docMkLst>
        <pc:docMk/>
      </pc:docMkLst>
      <pc:sldChg chg="ord">
        <pc:chgData name="Marcus Paulo Pereira Miranda da Silva" userId="S::marcus.silva8@senaisp.edu.br::ad5855d2-f29f-4185-8d47-90a68021dbc4" providerId="AD" clId="Web-{6E947EF2-DA4E-40D7-A917-BFC6ECF6F6B2}" dt="2021-12-09T01:54:37.877" v="3"/>
        <pc:sldMkLst>
          <pc:docMk/>
          <pc:sldMk cId="230691482" sldId="298"/>
        </pc:sldMkLst>
      </pc:sldChg>
      <pc:sldChg chg="ord">
        <pc:chgData name="Marcus Paulo Pereira Miranda da Silva" userId="S::marcus.silva8@senaisp.edu.br::ad5855d2-f29f-4185-8d47-90a68021dbc4" providerId="AD" clId="Web-{6E947EF2-DA4E-40D7-A917-BFC6ECF6F6B2}" dt="2021-12-09T01:52:54.575" v="2"/>
        <pc:sldMkLst>
          <pc:docMk/>
          <pc:sldMk cId="2068362412" sldId="299"/>
        </pc:sldMkLst>
      </pc:sldChg>
      <pc:sldChg chg="modSp">
        <pc:chgData name="Marcus Paulo Pereira Miranda da Silva" userId="S::marcus.silva8@senaisp.edu.br::ad5855d2-f29f-4185-8d47-90a68021dbc4" providerId="AD" clId="Web-{6E947EF2-DA4E-40D7-A917-BFC6ECF6F6B2}" dt="2021-12-09T01:50:19.722" v="0" actId="1076"/>
        <pc:sldMkLst>
          <pc:docMk/>
          <pc:sldMk cId="1637898216" sldId="300"/>
        </pc:sldMkLst>
        <pc:grpChg chg="mod">
          <ac:chgData name="Marcus Paulo Pereira Miranda da Silva" userId="S::marcus.silva8@senaisp.edu.br::ad5855d2-f29f-4185-8d47-90a68021dbc4" providerId="AD" clId="Web-{6E947EF2-DA4E-40D7-A917-BFC6ECF6F6B2}" dt="2021-12-09T01:50:19.722" v="0" actId="1076"/>
          <ac:grpSpMkLst>
            <pc:docMk/>
            <pc:sldMk cId="1637898216" sldId="300"/>
            <ac:grpSpMk id="4" creationId="{6EE76B3D-967E-4E1B-80DD-887BD5867F56}"/>
          </ac:grpSpMkLst>
        </pc:grpChg>
      </pc:sldChg>
    </pc:docChg>
  </pc:docChgLst>
  <pc:docChgLst>
    <pc:chgData name="Roselene Lauriano da Silva" userId="S::roselene.silva@senaisp.edu.br::3fd192d2-bd3c-496c-a478-f3d7f80093c8" providerId="AD" clId="Web-{9E8FFD8E-4750-432D-ADD6-467ED8D75732}"/>
    <pc:docChg chg="modSld">
      <pc:chgData name="Roselene Lauriano da Silva" userId="S::roselene.silva@senaisp.edu.br::3fd192d2-bd3c-496c-a478-f3d7f80093c8" providerId="AD" clId="Web-{9E8FFD8E-4750-432D-ADD6-467ED8D75732}" dt="2021-12-13T13:45:09.146" v="11" actId="20577"/>
      <pc:docMkLst>
        <pc:docMk/>
      </pc:docMkLst>
      <pc:sldChg chg="modSp">
        <pc:chgData name="Roselene Lauriano da Silva" userId="S::roselene.silva@senaisp.edu.br::3fd192d2-bd3c-496c-a478-f3d7f80093c8" providerId="AD" clId="Web-{9E8FFD8E-4750-432D-ADD6-467ED8D75732}" dt="2021-12-13T13:42:22.236" v="5" actId="20577"/>
        <pc:sldMkLst>
          <pc:docMk/>
          <pc:sldMk cId="1359102487" sldId="305"/>
        </pc:sldMkLst>
        <pc:spChg chg="mod">
          <ac:chgData name="Roselene Lauriano da Silva" userId="S::roselene.silva@senaisp.edu.br::3fd192d2-bd3c-496c-a478-f3d7f80093c8" providerId="AD" clId="Web-{9E8FFD8E-4750-432D-ADD6-467ED8D75732}" dt="2021-12-13T13:42:22.236" v="5" actId="20577"/>
          <ac:spMkLst>
            <pc:docMk/>
            <pc:sldMk cId="1359102487" sldId="305"/>
            <ac:spMk id="3" creationId="{A4DE998D-DFCA-4BE9-9260-2E2AF3290BF6}"/>
          </ac:spMkLst>
        </pc:spChg>
      </pc:sldChg>
      <pc:sldChg chg="modSp">
        <pc:chgData name="Roselene Lauriano da Silva" userId="S::roselene.silva@senaisp.edu.br::3fd192d2-bd3c-496c-a478-f3d7f80093c8" providerId="AD" clId="Web-{9E8FFD8E-4750-432D-ADD6-467ED8D75732}" dt="2021-12-13T13:42:44.330" v="8" actId="14100"/>
        <pc:sldMkLst>
          <pc:docMk/>
          <pc:sldMk cId="2115073755" sldId="322"/>
        </pc:sldMkLst>
        <pc:spChg chg="mod">
          <ac:chgData name="Roselene Lauriano da Silva" userId="S::roselene.silva@senaisp.edu.br::3fd192d2-bd3c-496c-a478-f3d7f80093c8" providerId="AD" clId="Web-{9E8FFD8E-4750-432D-ADD6-467ED8D75732}" dt="2021-12-13T13:42:44.330" v="8" actId="14100"/>
          <ac:spMkLst>
            <pc:docMk/>
            <pc:sldMk cId="2115073755" sldId="322"/>
            <ac:spMk id="13" creationId="{6C5E8530-765D-41D3-9E95-4C540BDD44AE}"/>
          </ac:spMkLst>
        </pc:spChg>
        <pc:spChg chg="mod">
          <ac:chgData name="Roselene Lauriano da Silva" userId="S::roselene.silva@senaisp.edu.br::3fd192d2-bd3c-496c-a478-f3d7f80093c8" providerId="AD" clId="Web-{9E8FFD8E-4750-432D-ADD6-467ED8D75732}" dt="2021-12-13T13:42:34.518" v="6" actId="14100"/>
          <ac:spMkLst>
            <pc:docMk/>
            <pc:sldMk cId="2115073755" sldId="322"/>
            <ac:spMk id="33" creationId="{A49B86A1-E756-47BF-9E4A-914FA8141364}"/>
          </ac:spMkLst>
        </pc:spChg>
        <pc:spChg chg="mod">
          <ac:chgData name="Roselene Lauriano da Silva" userId="S::roselene.silva@senaisp.edu.br::3fd192d2-bd3c-496c-a478-f3d7f80093c8" providerId="AD" clId="Web-{9E8FFD8E-4750-432D-ADD6-467ED8D75732}" dt="2021-12-13T13:42:38.627" v="7" actId="14100"/>
          <ac:spMkLst>
            <pc:docMk/>
            <pc:sldMk cId="2115073755" sldId="322"/>
            <ac:spMk id="36" creationId="{D3CD6026-1304-4664-B3F4-9DC7E80C772D}"/>
          </ac:spMkLst>
        </pc:spChg>
      </pc:sldChg>
      <pc:sldChg chg="modSp">
        <pc:chgData name="Roselene Lauriano da Silva" userId="S::roselene.silva@senaisp.edu.br::3fd192d2-bd3c-496c-a478-f3d7f80093c8" providerId="AD" clId="Web-{9E8FFD8E-4750-432D-ADD6-467ED8D75732}" dt="2021-12-13T13:45:09.146" v="11" actId="20577"/>
        <pc:sldMkLst>
          <pc:docMk/>
          <pc:sldMk cId="2640997618" sldId="323"/>
        </pc:sldMkLst>
        <pc:spChg chg="mod">
          <ac:chgData name="Roselene Lauriano da Silva" userId="S::roselene.silva@senaisp.edu.br::3fd192d2-bd3c-496c-a478-f3d7f80093c8" providerId="AD" clId="Web-{9E8FFD8E-4750-432D-ADD6-467ED8D75732}" dt="2021-12-13T13:45:06.162" v="10" actId="20577"/>
          <ac:spMkLst>
            <pc:docMk/>
            <pc:sldMk cId="2640997618" sldId="323"/>
            <ac:spMk id="7" creationId="{39C82A64-BE9B-425A-A04D-DFD669E85684}"/>
          </ac:spMkLst>
        </pc:spChg>
        <pc:spChg chg="mod">
          <ac:chgData name="Roselene Lauriano da Silva" userId="S::roselene.silva@senaisp.edu.br::3fd192d2-bd3c-496c-a478-f3d7f80093c8" providerId="AD" clId="Web-{9E8FFD8E-4750-432D-ADD6-467ED8D75732}" dt="2021-12-13T13:45:01.881" v="9" actId="20577"/>
          <ac:spMkLst>
            <pc:docMk/>
            <pc:sldMk cId="2640997618" sldId="323"/>
            <ac:spMk id="8" creationId="{A4703E27-4011-4F5D-8E89-3A3B25BEDE4E}"/>
          </ac:spMkLst>
        </pc:spChg>
        <pc:spChg chg="mod">
          <ac:chgData name="Roselene Lauriano da Silva" userId="S::roselene.silva@senaisp.edu.br::3fd192d2-bd3c-496c-a478-f3d7f80093c8" providerId="AD" clId="Web-{9E8FFD8E-4750-432D-ADD6-467ED8D75732}" dt="2021-12-13T13:45:09.146" v="11" actId="20577"/>
          <ac:spMkLst>
            <pc:docMk/>
            <pc:sldMk cId="2640997618" sldId="323"/>
            <ac:spMk id="11" creationId="{464B6F8C-8DE4-4632-B199-E10CB189F727}"/>
          </ac:spMkLst>
        </pc:spChg>
      </pc:sldChg>
    </pc:docChg>
  </pc:docChgLst>
  <pc:docChgLst>
    <pc:chgData name="Richard Fabricio Santos Silva" userId="S::richard.silva4@portalsesisp.org.br::f0e18ed0-e48a-46f3-837b-0f8142d942a7" providerId="AD" clId="Web-{AFFA10F3-75B0-4009-9370-22878483CFDB}"/>
    <pc:docChg chg="addSld modSld">
      <pc:chgData name="Richard Fabricio Santos Silva" userId="S::richard.silva4@portalsesisp.org.br::f0e18ed0-e48a-46f3-837b-0f8142d942a7" providerId="AD" clId="Web-{AFFA10F3-75B0-4009-9370-22878483CFDB}" dt="2021-12-10T12:34:32.893" v="19" actId="1076"/>
      <pc:docMkLst>
        <pc:docMk/>
      </pc:docMkLst>
      <pc:sldChg chg="modSp">
        <pc:chgData name="Richard Fabricio Santos Silva" userId="S::richard.silva4@portalsesisp.org.br::f0e18ed0-e48a-46f3-837b-0f8142d942a7" providerId="AD" clId="Web-{AFFA10F3-75B0-4009-9370-22878483CFDB}" dt="2021-12-10T12:34:04.704" v="7" actId="20577"/>
        <pc:sldMkLst>
          <pc:docMk/>
          <pc:sldMk cId="3157426787" sldId="261"/>
        </pc:sldMkLst>
        <pc:spChg chg="mod">
          <ac:chgData name="Richard Fabricio Santos Silva" userId="S::richard.silva4@portalsesisp.org.br::f0e18ed0-e48a-46f3-837b-0f8142d942a7" providerId="AD" clId="Web-{AFFA10F3-75B0-4009-9370-22878483CFDB}" dt="2021-12-10T12:34:04.704" v="7" actId="20577"/>
          <ac:spMkLst>
            <pc:docMk/>
            <pc:sldMk cId="3157426787" sldId="261"/>
            <ac:spMk id="3" creationId="{EDBFC0DA-7C76-4DEE-80EA-F04004D9E1DE}"/>
          </ac:spMkLst>
        </pc:spChg>
      </pc:sldChg>
      <pc:sldChg chg="addSp delSp modSp add replId">
        <pc:chgData name="Richard Fabricio Santos Silva" userId="S::richard.silva4@portalsesisp.org.br::f0e18ed0-e48a-46f3-837b-0f8142d942a7" providerId="AD" clId="Web-{AFFA10F3-75B0-4009-9370-22878483CFDB}" dt="2021-12-10T12:34:32.893" v="19" actId="1076"/>
        <pc:sldMkLst>
          <pc:docMk/>
          <pc:sldMk cId="9181372" sldId="331"/>
        </pc:sldMkLst>
        <pc:spChg chg="del">
          <ac:chgData name="Richard Fabricio Santos Silva" userId="S::richard.silva4@portalsesisp.org.br::f0e18ed0-e48a-46f3-837b-0f8142d942a7" providerId="AD" clId="Web-{AFFA10F3-75B0-4009-9370-22878483CFDB}" dt="2021-12-10T12:34:25.627" v="16"/>
          <ac:spMkLst>
            <pc:docMk/>
            <pc:sldMk cId="9181372" sldId="331"/>
            <ac:spMk id="3" creationId="{4E5B7F3F-3971-4A0B-84D4-FBAA878C0C1C}"/>
          </ac:spMkLst>
        </pc:spChg>
        <pc:spChg chg="del">
          <ac:chgData name="Richard Fabricio Santos Silva" userId="S::richard.silva4@portalsesisp.org.br::f0e18ed0-e48a-46f3-837b-0f8142d942a7" providerId="AD" clId="Web-{AFFA10F3-75B0-4009-9370-22878483CFDB}" dt="2021-12-10T12:34:25.627" v="15"/>
          <ac:spMkLst>
            <pc:docMk/>
            <pc:sldMk cId="9181372" sldId="331"/>
            <ac:spMk id="11" creationId="{A26C2687-2D29-46BF-9955-CAEBC946423B}"/>
          </ac:spMkLst>
        </pc:spChg>
        <pc:spChg chg="del">
          <ac:chgData name="Richard Fabricio Santos Silva" userId="S::richard.silva4@portalsesisp.org.br::f0e18ed0-e48a-46f3-837b-0f8142d942a7" providerId="AD" clId="Web-{AFFA10F3-75B0-4009-9370-22878483CFDB}" dt="2021-12-10T12:34:25.627" v="14"/>
          <ac:spMkLst>
            <pc:docMk/>
            <pc:sldMk cId="9181372" sldId="331"/>
            <ac:spMk id="12" creationId="{19FEA88F-B07A-484D-B99C-34C7931FA5A8}"/>
          </ac:spMkLst>
        </pc:spChg>
        <pc:spChg chg="del">
          <ac:chgData name="Richard Fabricio Santos Silva" userId="S::richard.silva4@portalsesisp.org.br::f0e18ed0-e48a-46f3-837b-0f8142d942a7" providerId="AD" clId="Web-{AFFA10F3-75B0-4009-9370-22878483CFDB}" dt="2021-12-10T12:34:25.627" v="13"/>
          <ac:spMkLst>
            <pc:docMk/>
            <pc:sldMk cId="9181372" sldId="331"/>
            <ac:spMk id="14" creationId="{5C30A83A-7880-4A87-8086-8C1C00DDA9CD}"/>
          </ac:spMkLst>
        </pc:spChg>
        <pc:picChg chg="del">
          <ac:chgData name="Richard Fabricio Santos Silva" userId="S::richard.silva4@portalsesisp.org.br::f0e18ed0-e48a-46f3-837b-0f8142d942a7" providerId="AD" clId="Web-{AFFA10F3-75B0-4009-9370-22878483CFDB}" dt="2021-12-10T12:34:15.032" v="9"/>
          <ac:picMkLst>
            <pc:docMk/>
            <pc:sldMk cId="9181372" sldId="331"/>
            <ac:picMk id="5" creationId="{0B5E80A8-2608-4BDE-BCBA-673FE8C4EC5E}"/>
          </ac:picMkLst>
        </pc:picChg>
        <pc:picChg chg="add mod">
          <ac:chgData name="Richard Fabricio Santos Silva" userId="S::richard.silva4@portalsesisp.org.br::f0e18ed0-e48a-46f3-837b-0f8142d942a7" providerId="AD" clId="Web-{AFFA10F3-75B0-4009-9370-22878483CFDB}" dt="2021-12-10T12:34:32.893" v="19" actId="1076"/>
          <ac:picMkLst>
            <pc:docMk/>
            <pc:sldMk cId="9181372" sldId="331"/>
            <ac:picMk id="6" creationId="{0BDC896E-F8CD-4295-988E-B981DFB8A52F}"/>
          </ac:picMkLst>
        </pc:picChg>
        <pc:picChg chg="del">
          <ac:chgData name="Richard Fabricio Santos Silva" userId="S::richard.silva4@portalsesisp.org.br::f0e18ed0-e48a-46f3-837b-0f8142d942a7" providerId="AD" clId="Web-{AFFA10F3-75B0-4009-9370-22878483CFDB}" dt="2021-12-10T12:34:18.486" v="10"/>
          <ac:picMkLst>
            <pc:docMk/>
            <pc:sldMk cId="9181372" sldId="331"/>
            <ac:picMk id="8" creationId="{24C54238-2F13-45E1-B60E-159DB2487FFA}"/>
          </ac:picMkLst>
        </pc:picChg>
        <pc:picChg chg="del">
          <ac:chgData name="Richard Fabricio Santos Silva" userId="S::richard.silva4@portalsesisp.org.br::f0e18ed0-e48a-46f3-837b-0f8142d942a7" providerId="AD" clId="Web-{AFFA10F3-75B0-4009-9370-22878483CFDB}" dt="2021-12-10T12:34:22.330" v="12"/>
          <ac:picMkLst>
            <pc:docMk/>
            <pc:sldMk cId="9181372" sldId="331"/>
            <ac:picMk id="9" creationId="{0778252A-CEE1-484F-A3C7-1F4720B50A87}"/>
          </ac:picMkLst>
        </pc:picChg>
        <pc:picChg chg="del">
          <ac:chgData name="Richard Fabricio Santos Silva" userId="S::richard.silva4@portalsesisp.org.br::f0e18ed0-e48a-46f3-837b-0f8142d942a7" providerId="AD" clId="Web-{AFFA10F3-75B0-4009-9370-22878483CFDB}" dt="2021-12-10T12:34:20.720" v="11"/>
          <ac:picMkLst>
            <pc:docMk/>
            <pc:sldMk cId="9181372" sldId="331"/>
            <ac:picMk id="10" creationId="{492479DE-0959-4491-93C9-99CD68FBDAA6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3T04:30:05.451" idx="2">
    <p:pos x="10" y="10"/>
    <p:text>[@Richard Fabricio Santos Silva] Coloca aquele show de ampliação de imagem que voce fez, pra esse slide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3T04:18:18.460" idx="1">
    <p:pos x="10" y="10"/>
    <p:text>[@Richard Fabricio Santos Silva] Faz no capricho esse slide ae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13T04:22:37.676" idx="1">
    <p:pos x="10" y="10"/>
    <p:text>[@Richard Fabricio Santos Silva] Faz no capricho ae lek doido 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03B99F-BE87-400A-A3F6-A5596F4C60A3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0_1" csCatId="mainScheme" phldr="1"/>
      <dgm:spPr/>
    </dgm:pt>
    <dgm:pt modelId="{E869E5C8-A531-4C9A-8984-B8631D2B355D}">
      <dgm:prSet phldrT="[Texto]" custT="1"/>
      <dgm:spPr/>
      <dgm:t>
        <a:bodyPr/>
        <a:lstStyle/>
        <a:p>
          <a:r>
            <a:rPr lang="pt-BR" sz="1800" b="1" dirty="0">
              <a:latin typeface="+mj-lt"/>
            </a:rPr>
            <a:t>DADOS DA COMUNICAÇÃO</a:t>
          </a:r>
          <a:r>
            <a:rPr lang="pt-BR" sz="1800" b="1" dirty="0">
              <a:latin typeface="+mj-lt"/>
              <a:ea typeface="+mj-lt"/>
              <a:cs typeface="+mj-lt"/>
            </a:rPr>
            <a:t> SERIAL ESP-32</a:t>
          </a:r>
          <a:endParaRPr lang="pt-BR" sz="1800" dirty="0"/>
        </a:p>
      </dgm:t>
    </dgm:pt>
    <dgm:pt modelId="{AAE59522-0CB8-4303-8F81-043F2F51DDA1}" type="parTrans" cxnId="{1DD0470F-1968-47D3-ADD5-00F229EAE3AE}">
      <dgm:prSet/>
      <dgm:spPr/>
      <dgm:t>
        <a:bodyPr/>
        <a:lstStyle/>
        <a:p>
          <a:endParaRPr lang="pt-BR"/>
        </a:p>
      </dgm:t>
    </dgm:pt>
    <dgm:pt modelId="{A23DD741-020F-49FC-95B5-67EB414EA278}" type="sibTrans" cxnId="{1DD0470F-1968-47D3-ADD5-00F229EAE3AE}">
      <dgm:prSet/>
      <dgm:spPr/>
      <dgm:t>
        <a:bodyPr/>
        <a:lstStyle/>
        <a:p>
          <a:endParaRPr lang="pt-BR"/>
        </a:p>
      </dgm:t>
    </dgm:pt>
    <dgm:pt modelId="{9025F3E7-0497-4726-927A-AB0CDB77ED5E}" type="pres">
      <dgm:prSet presAssocID="{BD03B99F-BE87-400A-A3F6-A5596F4C60A3}" presName="diagram" presStyleCnt="0">
        <dgm:presLayoutVars>
          <dgm:dir/>
        </dgm:presLayoutVars>
      </dgm:prSet>
      <dgm:spPr/>
    </dgm:pt>
    <dgm:pt modelId="{BDC21E2C-D287-4DDC-8A75-414D4BC0E973}" type="pres">
      <dgm:prSet presAssocID="{E869E5C8-A531-4C9A-8984-B8631D2B355D}" presName="composite" presStyleCnt="0"/>
      <dgm:spPr/>
    </dgm:pt>
    <dgm:pt modelId="{70AB150E-AD37-44CF-A441-EF6815055D11}" type="pres">
      <dgm:prSet presAssocID="{E869E5C8-A531-4C9A-8984-B8631D2B355D}" presName="Image" presStyleLbl="bgShp" presStyleIdx="0" presStyleCnt="1"/>
      <dgm:spPr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D924CC46-6225-4016-B8A8-1FE8208DDF34}" type="pres">
      <dgm:prSet presAssocID="{E869E5C8-A531-4C9A-8984-B8631D2B355D}" presName="Parent" presStyleLbl="node0" presStyleIdx="0" presStyleCnt="1">
        <dgm:presLayoutVars>
          <dgm:bulletEnabled val="1"/>
        </dgm:presLayoutVars>
      </dgm:prSet>
      <dgm:spPr/>
    </dgm:pt>
  </dgm:ptLst>
  <dgm:cxnLst>
    <dgm:cxn modelId="{1DD0470F-1968-47D3-ADD5-00F229EAE3AE}" srcId="{BD03B99F-BE87-400A-A3F6-A5596F4C60A3}" destId="{E869E5C8-A531-4C9A-8984-B8631D2B355D}" srcOrd="0" destOrd="0" parTransId="{AAE59522-0CB8-4303-8F81-043F2F51DDA1}" sibTransId="{A23DD741-020F-49FC-95B5-67EB414EA278}"/>
    <dgm:cxn modelId="{8ED70D43-044D-420D-B1E9-AC0FD7533699}" type="presOf" srcId="{BD03B99F-BE87-400A-A3F6-A5596F4C60A3}" destId="{9025F3E7-0497-4726-927A-AB0CDB77ED5E}" srcOrd="0" destOrd="0" presId="urn:microsoft.com/office/officeart/2008/layout/BendingPictureCaption"/>
    <dgm:cxn modelId="{7F5EE9E8-B577-4F96-B4EB-5C049B70B395}" type="presOf" srcId="{E869E5C8-A531-4C9A-8984-B8631D2B355D}" destId="{D924CC46-6225-4016-B8A8-1FE8208DDF34}" srcOrd="0" destOrd="0" presId="urn:microsoft.com/office/officeart/2008/layout/BendingPictureCaption"/>
    <dgm:cxn modelId="{BFEE87A8-9BA0-4DF4-90F8-EDCEDAE5668E}" type="presParOf" srcId="{9025F3E7-0497-4726-927A-AB0CDB77ED5E}" destId="{BDC21E2C-D287-4DDC-8A75-414D4BC0E973}" srcOrd="0" destOrd="0" presId="urn:microsoft.com/office/officeart/2008/layout/BendingPictureCaption"/>
    <dgm:cxn modelId="{FA238664-CBC6-4A18-9DE4-DEC98F22C23E}" type="presParOf" srcId="{BDC21E2C-D287-4DDC-8A75-414D4BC0E973}" destId="{70AB150E-AD37-44CF-A441-EF6815055D11}" srcOrd="0" destOrd="0" presId="urn:microsoft.com/office/officeart/2008/layout/BendingPictureCaption"/>
    <dgm:cxn modelId="{3E44C710-C5CB-4D52-B508-0581A1632A56}" type="presParOf" srcId="{BDC21E2C-D287-4DDC-8A75-414D4BC0E973}" destId="{D924CC46-6225-4016-B8A8-1FE8208DDF34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5E5979-772B-4568-AA89-CFBD99D09662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0_1" csCatId="mainScheme" phldr="1"/>
      <dgm:spPr/>
    </dgm:pt>
    <dgm:pt modelId="{E3217D67-EEF4-4FEB-B919-EB23A20C70A1}">
      <dgm:prSet phldrT="[Texto]" custT="1"/>
      <dgm:spPr/>
      <dgm:t>
        <a:bodyPr/>
        <a:lstStyle/>
        <a:p>
          <a:pPr rtl="0"/>
          <a:r>
            <a:rPr lang="pt-BR" sz="1800" b="1" dirty="0">
              <a:latin typeface="+mj-lt"/>
            </a:rPr>
            <a:t>DADOS DA</a:t>
          </a:r>
          <a:r>
            <a:rPr lang="pt-BR" sz="1800" b="1" dirty="0">
              <a:latin typeface="+mj-lt"/>
              <a:ea typeface="+mj-lt"/>
              <a:cs typeface="+mj-lt"/>
            </a:rPr>
            <a:t> COMUNICAÇÃO SERIAL ESP-32</a:t>
          </a:r>
          <a:endParaRPr lang="pt-BR" sz="1800" dirty="0"/>
        </a:p>
      </dgm:t>
    </dgm:pt>
    <dgm:pt modelId="{1373DF67-EFDF-4417-A10C-38FEFA8B9BBD}" type="parTrans" cxnId="{525B3826-1E81-4079-BEEE-9B72D5B69AE7}">
      <dgm:prSet/>
      <dgm:spPr/>
      <dgm:t>
        <a:bodyPr/>
        <a:lstStyle/>
        <a:p>
          <a:endParaRPr lang="pt-BR"/>
        </a:p>
      </dgm:t>
    </dgm:pt>
    <dgm:pt modelId="{465DE902-04E3-47F3-92FC-0330BE056BC7}" type="sibTrans" cxnId="{525B3826-1E81-4079-BEEE-9B72D5B69AE7}">
      <dgm:prSet/>
      <dgm:spPr/>
      <dgm:t>
        <a:bodyPr/>
        <a:lstStyle/>
        <a:p>
          <a:endParaRPr lang="pt-BR"/>
        </a:p>
      </dgm:t>
    </dgm:pt>
    <dgm:pt modelId="{D8B3FF93-3494-4D9F-BA32-2A8A1447710C}" type="pres">
      <dgm:prSet presAssocID="{A35E5979-772B-4568-AA89-CFBD99D09662}" presName="diagram" presStyleCnt="0">
        <dgm:presLayoutVars>
          <dgm:dir/>
        </dgm:presLayoutVars>
      </dgm:prSet>
      <dgm:spPr/>
    </dgm:pt>
    <dgm:pt modelId="{ABB34EFB-B080-45DA-BC70-052D982FF97E}" type="pres">
      <dgm:prSet presAssocID="{E3217D67-EEF4-4FEB-B919-EB23A20C70A1}" presName="composite" presStyleCnt="0"/>
      <dgm:spPr/>
    </dgm:pt>
    <dgm:pt modelId="{719DFDD0-317E-4781-AF3B-177D3920ABD9}" type="pres">
      <dgm:prSet presAssocID="{E3217D67-EEF4-4FEB-B919-EB23A20C70A1}" presName="Image" presStyleLbl="bgShp" presStyleIdx="0" presStyleCnt="1"/>
      <dgm:spPr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29E87A07-F73D-48BD-BDEC-D95F49F87BEF}" type="pres">
      <dgm:prSet presAssocID="{E3217D67-EEF4-4FEB-B919-EB23A20C70A1}" presName="Parent" presStyleLbl="node0" presStyleIdx="0" presStyleCnt="1">
        <dgm:presLayoutVars>
          <dgm:bulletEnabled val="1"/>
        </dgm:presLayoutVars>
      </dgm:prSet>
      <dgm:spPr/>
    </dgm:pt>
  </dgm:ptLst>
  <dgm:cxnLst>
    <dgm:cxn modelId="{C551940C-5FC3-4136-944B-8E9F0FFC8F51}" type="presOf" srcId="{E3217D67-EEF4-4FEB-B919-EB23A20C70A1}" destId="{29E87A07-F73D-48BD-BDEC-D95F49F87BEF}" srcOrd="0" destOrd="0" presId="urn:microsoft.com/office/officeart/2008/layout/BendingPictureCaption"/>
    <dgm:cxn modelId="{811AFF25-0947-4906-8BEE-ECCD9297F45E}" type="presOf" srcId="{A35E5979-772B-4568-AA89-CFBD99D09662}" destId="{D8B3FF93-3494-4D9F-BA32-2A8A1447710C}" srcOrd="0" destOrd="0" presId="urn:microsoft.com/office/officeart/2008/layout/BendingPictureCaption"/>
    <dgm:cxn modelId="{525B3826-1E81-4079-BEEE-9B72D5B69AE7}" srcId="{A35E5979-772B-4568-AA89-CFBD99D09662}" destId="{E3217D67-EEF4-4FEB-B919-EB23A20C70A1}" srcOrd="0" destOrd="0" parTransId="{1373DF67-EFDF-4417-A10C-38FEFA8B9BBD}" sibTransId="{465DE902-04E3-47F3-92FC-0330BE056BC7}"/>
    <dgm:cxn modelId="{82AED55E-0A8E-4E30-A565-2E8D2B52FB54}" type="presParOf" srcId="{D8B3FF93-3494-4D9F-BA32-2A8A1447710C}" destId="{ABB34EFB-B080-45DA-BC70-052D982FF97E}" srcOrd="0" destOrd="0" presId="urn:microsoft.com/office/officeart/2008/layout/BendingPictureCaption"/>
    <dgm:cxn modelId="{05CF26E9-6507-41B4-B3F3-555B7BC2881F}" type="presParOf" srcId="{ABB34EFB-B080-45DA-BC70-052D982FF97E}" destId="{719DFDD0-317E-4781-AF3B-177D3920ABD9}" srcOrd="0" destOrd="0" presId="urn:microsoft.com/office/officeart/2008/layout/BendingPictureCaption"/>
    <dgm:cxn modelId="{D357A7A3-1496-4700-A537-0B07E7303634}" type="presParOf" srcId="{ABB34EFB-B080-45DA-BC70-052D982FF97E}" destId="{29E87A07-F73D-48BD-BDEC-D95F49F87BE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60FF52-63EB-4D70-B42C-AA9E1A2BE5C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FBE89931-0D7F-4F47-ABC1-2891F17121DA}">
      <dgm:prSet phldrT="[Texto]" phldr="1"/>
      <dgm:spPr/>
      <dgm:t>
        <a:bodyPr/>
        <a:lstStyle/>
        <a:p>
          <a:endParaRPr lang="pt-BR" dirty="0"/>
        </a:p>
      </dgm:t>
    </dgm:pt>
    <dgm:pt modelId="{EF305DD4-AF95-404B-BCAA-F2376CA8CEAD}" type="sibTrans" cxnId="{89311ADF-0211-4E69-89E0-D56EDB2FC82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CDB3EDD8-2002-4D9A-BAE6-2446EE844CDF}" type="parTrans" cxnId="{89311ADF-0211-4E69-89E0-D56EDB2FC825}">
      <dgm:prSet/>
      <dgm:spPr/>
      <dgm:t>
        <a:bodyPr/>
        <a:lstStyle/>
        <a:p>
          <a:endParaRPr lang="pt-BR"/>
        </a:p>
      </dgm:t>
    </dgm:pt>
    <dgm:pt modelId="{26078BE2-7F81-484C-A953-AA8501FCD288}" type="pres">
      <dgm:prSet presAssocID="{2360FF52-63EB-4D70-B42C-AA9E1A2BE5C5}" presName="Name0" presStyleCnt="0">
        <dgm:presLayoutVars>
          <dgm:chMax val="7"/>
          <dgm:chPref val="7"/>
          <dgm:dir/>
        </dgm:presLayoutVars>
      </dgm:prSet>
      <dgm:spPr/>
    </dgm:pt>
    <dgm:pt modelId="{A41D6D24-FF08-4452-B782-CC6C4607E612}" type="pres">
      <dgm:prSet presAssocID="{2360FF52-63EB-4D70-B42C-AA9E1A2BE5C5}" presName="Name1" presStyleCnt="0"/>
      <dgm:spPr/>
    </dgm:pt>
    <dgm:pt modelId="{57249926-DB76-433B-B719-73DB15A11533}" type="pres">
      <dgm:prSet presAssocID="{EF305DD4-AF95-404B-BCAA-F2376CA8CEAD}" presName="picture_1" presStyleCnt="0"/>
      <dgm:spPr/>
    </dgm:pt>
    <dgm:pt modelId="{715D99ED-2172-4B88-906D-C024EF02A5C5}" type="pres">
      <dgm:prSet presAssocID="{EF305DD4-AF95-404B-BCAA-F2376CA8CEAD}" presName="pictureRepeatNode" presStyleLbl="alignImgPlace1" presStyleIdx="0" presStyleCnt="1" custLinFactX="-67226" custLinFactNeighborX="-100000" custLinFactNeighborY="27029"/>
      <dgm:spPr/>
    </dgm:pt>
    <dgm:pt modelId="{E2E65197-99B1-4FEC-80D1-4243E7005034}" type="pres">
      <dgm:prSet presAssocID="{FBE89931-0D7F-4F47-ABC1-2891F17121D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DFF59743-636E-43D5-A0F5-73D9C9BF7EBF}" type="presOf" srcId="{FBE89931-0D7F-4F47-ABC1-2891F17121DA}" destId="{E2E65197-99B1-4FEC-80D1-4243E7005034}" srcOrd="0" destOrd="0" presId="urn:microsoft.com/office/officeart/2008/layout/CircularPictureCallout"/>
    <dgm:cxn modelId="{BE713C78-A772-41F0-9415-4ACACFA4B001}" type="presOf" srcId="{EF305DD4-AF95-404B-BCAA-F2376CA8CEAD}" destId="{715D99ED-2172-4B88-906D-C024EF02A5C5}" srcOrd="0" destOrd="0" presId="urn:microsoft.com/office/officeart/2008/layout/CircularPictureCallout"/>
    <dgm:cxn modelId="{4D850A7B-950B-4F6E-9047-81F3EC84B170}" type="presOf" srcId="{2360FF52-63EB-4D70-B42C-AA9E1A2BE5C5}" destId="{26078BE2-7F81-484C-A953-AA8501FCD288}" srcOrd="0" destOrd="0" presId="urn:microsoft.com/office/officeart/2008/layout/CircularPictureCallout"/>
    <dgm:cxn modelId="{89311ADF-0211-4E69-89E0-D56EDB2FC825}" srcId="{2360FF52-63EB-4D70-B42C-AA9E1A2BE5C5}" destId="{FBE89931-0D7F-4F47-ABC1-2891F17121DA}" srcOrd="0" destOrd="0" parTransId="{CDB3EDD8-2002-4D9A-BAE6-2446EE844CDF}" sibTransId="{EF305DD4-AF95-404B-BCAA-F2376CA8CEAD}"/>
    <dgm:cxn modelId="{0B071AC4-C628-439A-AF85-266624CF847B}" type="presParOf" srcId="{26078BE2-7F81-484C-A953-AA8501FCD288}" destId="{A41D6D24-FF08-4452-B782-CC6C4607E612}" srcOrd="0" destOrd="0" presId="urn:microsoft.com/office/officeart/2008/layout/CircularPictureCallout"/>
    <dgm:cxn modelId="{75941D86-90A6-404D-AE77-E6451434668F}" type="presParOf" srcId="{A41D6D24-FF08-4452-B782-CC6C4607E612}" destId="{57249926-DB76-433B-B719-73DB15A11533}" srcOrd="0" destOrd="0" presId="urn:microsoft.com/office/officeart/2008/layout/CircularPictureCallout"/>
    <dgm:cxn modelId="{EF91DE59-AE3E-412E-BAD1-57E010BFB11F}" type="presParOf" srcId="{57249926-DB76-433B-B719-73DB15A11533}" destId="{715D99ED-2172-4B88-906D-C024EF02A5C5}" srcOrd="0" destOrd="0" presId="urn:microsoft.com/office/officeart/2008/layout/CircularPictureCallout"/>
    <dgm:cxn modelId="{20923399-F4F2-4191-BE8C-1B851451B787}" type="presParOf" srcId="{A41D6D24-FF08-4452-B782-CC6C4607E612}" destId="{E2E65197-99B1-4FEC-80D1-4243E7005034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B150E-AD37-44CF-A441-EF6815055D11}">
      <dsp:nvSpPr>
        <dsp:cNvPr id="0" name=""/>
        <dsp:cNvSpPr/>
      </dsp:nvSpPr>
      <dsp:spPr>
        <a:xfrm>
          <a:off x="0" y="285171"/>
          <a:ext cx="4611696" cy="340802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4CC46-6225-4016-B8A8-1FE8208DDF34}">
      <dsp:nvSpPr>
        <dsp:cNvPr id="0" name=""/>
        <dsp:cNvSpPr/>
      </dsp:nvSpPr>
      <dsp:spPr>
        <a:xfrm>
          <a:off x="932151" y="3075259"/>
          <a:ext cx="3973908" cy="954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pt-BR" sz="1800" b="1" kern="1200" dirty="0">
              <a:latin typeface="+mj-lt"/>
            </a:rPr>
            <a:t>DADOS DA COMUNICAÇÃO</a:t>
          </a:r>
          <a:r>
            <a:rPr lang="pt-BR" sz="1800" b="1" kern="1200" dirty="0">
              <a:latin typeface="+mj-lt"/>
              <a:ea typeface="+mj-lt"/>
              <a:cs typeface="+mj-lt"/>
            </a:rPr>
            <a:t> SERIAL ESP-32</a:t>
          </a:r>
          <a:endParaRPr lang="pt-BR" sz="1800" kern="1200" dirty="0"/>
        </a:p>
      </dsp:txBody>
      <dsp:txXfrm>
        <a:off x="932151" y="3075259"/>
        <a:ext cx="3973908" cy="9549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DFDD0-317E-4781-AF3B-177D3920ABD9}">
      <dsp:nvSpPr>
        <dsp:cNvPr id="0" name=""/>
        <dsp:cNvSpPr/>
      </dsp:nvSpPr>
      <dsp:spPr>
        <a:xfrm>
          <a:off x="0" y="140203"/>
          <a:ext cx="5157936" cy="381169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87A07-F73D-48BD-BDEC-D95F49F87BEF}">
      <dsp:nvSpPr>
        <dsp:cNvPr id="0" name=""/>
        <dsp:cNvSpPr/>
      </dsp:nvSpPr>
      <dsp:spPr>
        <a:xfrm>
          <a:off x="1042561" y="3260767"/>
          <a:ext cx="4444604" cy="10681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pt-BR" sz="1800" b="1" kern="1200" dirty="0">
              <a:latin typeface="+mj-lt"/>
            </a:rPr>
            <a:t>DADOS DA</a:t>
          </a:r>
          <a:r>
            <a:rPr lang="pt-BR" sz="1800" b="1" kern="1200" dirty="0">
              <a:latin typeface="+mj-lt"/>
              <a:ea typeface="+mj-lt"/>
              <a:cs typeface="+mj-lt"/>
            </a:rPr>
            <a:t> COMUNICAÇÃO SERIAL ESP-32</a:t>
          </a:r>
          <a:endParaRPr lang="pt-BR" sz="1800" kern="1200" dirty="0"/>
        </a:p>
      </dsp:txBody>
      <dsp:txXfrm>
        <a:off x="1042561" y="3260767"/>
        <a:ext cx="4444604" cy="1068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D99ED-2172-4B88-906D-C024EF02A5C5}">
      <dsp:nvSpPr>
        <dsp:cNvPr id="0" name=""/>
        <dsp:cNvSpPr/>
      </dsp:nvSpPr>
      <dsp:spPr>
        <a:xfrm>
          <a:off x="0" y="733701"/>
          <a:ext cx="952500" cy="9525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65197-99B1-4FEC-80D1-4243E7005034}">
      <dsp:nvSpPr>
        <dsp:cNvPr id="0" name=""/>
        <dsp:cNvSpPr/>
      </dsp:nvSpPr>
      <dsp:spPr>
        <a:xfrm>
          <a:off x="647700" y="982027"/>
          <a:ext cx="609600" cy="3143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 dirty="0"/>
        </a:p>
      </dsp:txBody>
      <dsp:txXfrm>
        <a:off x="647700" y="982027"/>
        <a:ext cx="609600" cy="314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B597A-549F-4AF3-BB03-CC3328A2EB12}" type="datetimeFigureOut">
              <a:rPr lang="pt-BR" smtClean="0"/>
              <a:t>13/12/2021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16955-FFB7-4649-A009-3CBCB3F22BE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806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16955-FFB7-4649-A009-3CBCB3F22BE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756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16955-FFB7-4649-A009-3CBCB3F22BE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4903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16955-FFB7-4649-A009-3CBCB3F22BE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286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16955-FFB7-4649-A009-3CBCB3F22BE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46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16955-FFB7-4649-A009-3CBCB3F22BE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0309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16955-FFB7-4649-A009-3CBCB3F22BE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47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16955-FFB7-4649-A009-3CBCB3F22BE7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42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9B287A0-FFB1-3E4C-B55D-737E1B43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06653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pt-BR"/>
              <a:t>At vero </a:t>
            </a:r>
            <a:r>
              <a:rPr lang="pt-BR" err="1"/>
              <a:t>eos</a:t>
            </a:r>
            <a:r>
              <a:rPr lang="pt-BR"/>
              <a:t> et </a:t>
            </a:r>
            <a:r>
              <a:rPr lang="pt-BR" err="1"/>
              <a:t>accusamus</a:t>
            </a:r>
            <a:r>
              <a:rPr lang="pt-BR"/>
              <a:t> et </a:t>
            </a:r>
            <a:r>
              <a:rPr lang="pt-BR" err="1"/>
              <a:t>iusto</a:t>
            </a:r>
            <a:r>
              <a:rPr lang="pt-BR"/>
              <a:t> </a:t>
            </a:r>
            <a:r>
              <a:rPr lang="pt-BR" err="1"/>
              <a:t>odio</a:t>
            </a:r>
            <a:r>
              <a:rPr lang="pt-BR"/>
              <a:t> </a:t>
            </a:r>
            <a:r>
              <a:rPr lang="pt-BR" err="1"/>
              <a:t>dignissimos</a:t>
            </a:r>
            <a:endParaRPr lang="pt-BR"/>
          </a:p>
          <a:p>
            <a:pPr lvl="0"/>
            <a:r>
              <a:rPr lang="pt-BR" err="1"/>
              <a:t>praesentium</a:t>
            </a:r>
            <a:r>
              <a:rPr lang="pt-BR"/>
              <a:t> </a:t>
            </a:r>
            <a:r>
              <a:rPr lang="pt-BR" err="1"/>
              <a:t>voluptatum</a:t>
            </a:r>
            <a:r>
              <a:rPr lang="pt-BR"/>
              <a:t> </a:t>
            </a:r>
            <a:r>
              <a:rPr lang="pt-BR" err="1"/>
              <a:t>deleniti</a:t>
            </a:r>
            <a:r>
              <a:rPr lang="pt-BR"/>
              <a:t> </a:t>
            </a:r>
            <a:r>
              <a:rPr lang="pt-BR" err="1"/>
              <a:t>atque</a:t>
            </a:r>
            <a:r>
              <a:rPr lang="pt-BR"/>
              <a:t>.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836441" y="4410935"/>
            <a:ext cx="4670073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25687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9EDC5C8-7736-6D4E-BF26-883EE76F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6C649B46-1B27-674D-A554-2E203FB8B1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3459" y="2521710"/>
            <a:ext cx="300194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sp>
        <p:nvSpPr>
          <p:cNvPr id="7" name="Espaço Reservado para Texto 16">
            <a:extLst>
              <a:ext uri="{FF2B5EF4-FFF2-40B4-BE49-F238E27FC236}">
                <a16:creationId xmlns:a16="http://schemas.microsoft.com/office/drawing/2014/main" id="{74098E57-86DD-064D-99B3-B68605887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3460" y="1959397"/>
            <a:ext cx="3001941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8" name="Espaço Reservado para Texto 18">
            <a:extLst>
              <a:ext uri="{FF2B5EF4-FFF2-40B4-BE49-F238E27FC236}">
                <a16:creationId xmlns:a16="http://schemas.microsoft.com/office/drawing/2014/main" id="{E108D259-2A46-FA44-A779-B6B38F3BF3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2750" y="3722688"/>
            <a:ext cx="3002651" cy="15238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800"/>
              <a:t>At vero </a:t>
            </a:r>
            <a:r>
              <a:rPr lang="pt-BR" sz="1800" err="1"/>
              <a:t>eos</a:t>
            </a:r>
            <a:r>
              <a:rPr lang="pt-BR" sz="1800"/>
              <a:t> et </a:t>
            </a:r>
            <a:r>
              <a:rPr lang="pt-BR" sz="1800" err="1"/>
              <a:t>accusamus</a:t>
            </a:r>
            <a:r>
              <a:rPr lang="pt-BR" sz="1800"/>
              <a:t> et </a:t>
            </a:r>
            <a:r>
              <a:rPr lang="pt-BR" sz="1800" err="1"/>
              <a:t>iusto</a:t>
            </a:r>
            <a:r>
              <a:rPr lang="pt-BR" sz="1800"/>
              <a:t> </a:t>
            </a:r>
            <a:r>
              <a:rPr lang="pt-BR" sz="1800" err="1"/>
              <a:t>odio</a:t>
            </a:r>
            <a:r>
              <a:rPr lang="pt-BR" sz="1800"/>
              <a:t> digníssimos </a:t>
            </a:r>
            <a:r>
              <a:rPr lang="pt-BR" sz="1800" err="1"/>
              <a:t>praesentium</a:t>
            </a:r>
            <a:r>
              <a:rPr lang="pt-BR" sz="1800"/>
              <a:t> </a:t>
            </a:r>
            <a:r>
              <a:rPr lang="pt-BR" sz="1800" err="1"/>
              <a:t>voluptatum</a:t>
            </a:r>
            <a:r>
              <a:rPr lang="pt-BR" sz="1800"/>
              <a:t> </a:t>
            </a:r>
            <a:r>
              <a:rPr lang="pt-BR" sz="1800" err="1"/>
              <a:t>deleniti</a:t>
            </a:r>
            <a:r>
              <a:rPr lang="pt-BR" sz="1800"/>
              <a:t> </a:t>
            </a:r>
            <a:r>
              <a:rPr lang="pt-BR" sz="1800" err="1"/>
              <a:t>atque</a:t>
            </a:r>
            <a:r>
              <a:rPr lang="pt-BR" sz="1800"/>
              <a:t>.</a:t>
            </a:r>
            <a:endParaRPr lang="pt-BR"/>
          </a:p>
          <a:p>
            <a:pPr lvl="0"/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6A78F486-D33E-4600-BFE9-692FFD6969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679686" y="4254180"/>
            <a:ext cx="4356564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12626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EC8B1D5-6F92-2D48-9D7A-1E1C8694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5" name="Espaço Reservado para Texto 20">
            <a:extLst>
              <a:ext uri="{FF2B5EF4-FFF2-40B4-BE49-F238E27FC236}">
                <a16:creationId xmlns:a16="http://schemas.microsoft.com/office/drawing/2014/main" id="{7B1EE635-86F8-284E-B658-3C9156A7F3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679686" y="4254180"/>
            <a:ext cx="4356564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3D57FA80-D209-9D48-95C1-E978D9AF8F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7" name="Espaço Reservado para Texto 16">
            <a:extLst>
              <a:ext uri="{FF2B5EF4-FFF2-40B4-BE49-F238E27FC236}">
                <a16:creationId xmlns:a16="http://schemas.microsoft.com/office/drawing/2014/main" id="{97F82664-FC5A-EF42-AE7D-071E29C179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35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39FAE-A298-492C-ADD9-26DFEF3D2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B84A22-DB32-455F-96A9-D589323F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017D31-19A6-4A51-A1EA-E2A759EC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FA9C-7190-4811-AAA5-637ABE450123}" type="datetimeFigureOut">
              <a:rPr lang="pt-BR" smtClean="0"/>
              <a:t>13/12/2021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E1CC1-8B67-41D5-9FB4-6BF6CBAC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B99834-C409-45A5-9B3D-7A9382FC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F21F5-7BC1-4411-8191-8CCA0DF85F8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2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4367BE-D3F7-BF41-AA41-9149DC4D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091" y="1"/>
            <a:ext cx="4675909" cy="68580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no ícone para adicionar uma imagem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532478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4407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548211" cy="14229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pt-BR" sz="2000"/>
              <a:t>At vero </a:t>
            </a:r>
            <a:r>
              <a:rPr lang="pt-BR" sz="2000" err="1"/>
              <a:t>eos</a:t>
            </a:r>
            <a:r>
              <a:rPr lang="pt-BR" sz="2000"/>
              <a:t> et </a:t>
            </a:r>
            <a:r>
              <a:rPr lang="pt-BR" sz="2000" err="1"/>
              <a:t>accusamus</a:t>
            </a:r>
            <a:r>
              <a:rPr lang="pt-BR" sz="2000"/>
              <a:t> et </a:t>
            </a:r>
            <a:r>
              <a:rPr lang="pt-BR" sz="2000" err="1"/>
              <a:t>iusto</a:t>
            </a:r>
            <a:r>
              <a:rPr lang="pt-BR" sz="2000"/>
              <a:t> </a:t>
            </a:r>
            <a:r>
              <a:rPr lang="pt-BR" sz="2000" err="1"/>
              <a:t>odio</a:t>
            </a:r>
            <a:r>
              <a:rPr lang="pt-BR" sz="2000"/>
              <a:t> digníssimos </a:t>
            </a:r>
            <a:r>
              <a:rPr lang="pt-BR" sz="2000" err="1"/>
              <a:t>praesentium</a:t>
            </a:r>
            <a:r>
              <a:rPr lang="pt-BR" sz="2000"/>
              <a:t> </a:t>
            </a:r>
            <a:r>
              <a:rPr lang="pt-BR" sz="2000" err="1"/>
              <a:t>voluptatum</a:t>
            </a:r>
            <a:r>
              <a:rPr lang="pt-BR" sz="2000"/>
              <a:t> </a:t>
            </a:r>
            <a:r>
              <a:rPr lang="pt-BR" sz="2000" err="1"/>
              <a:t>deleniti</a:t>
            </a:r>
            <a:r>
              <a:rPr lang="pt-BR" sz="2000"/>
              <a:t> </a:t>
            </a:r>
            <a:r>
              <a:rPr lang="pt-BR" sz="2000" err="1"/>
              <a:t>atque</a:t>
            </a:r>
            <a:r>
              <a:rPr lang="pt-BR" sz="2000"/>
              <a:t>.</a:t>
            </a:r>
          </a:p>
          <a:p>
            <a:pPr lvl="0"/>
            <a:r>
              <a:rPr lang="pt-BR"/>
              <a:t> </a:t>
            </a:r>
          </a:p>
        </p:txBody>
      </p:sp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F9BF7CB4-FDB2-BA49-AECC-F4BBDC1755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751532" y="4326026"/>
            <a:ext cx="4500256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138502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6F9172-5879-F147-BAE0-796E0B0F8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452BDC3-CBD0-BE4C-B144-B91FB402D48D}"/>
              </a:ext>
            </a:extLst>
          </p:cNvPr>
          <p:cNvSpPr/>
          <p:nvPr/>
        </p:nvSpPr>
        <p:spPr>
          <a:xfrm>
            <a:off x="9810974" y="5152913"/>
            <a:ext cx="2381026" cy="170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CF2B57-F223-9F42-A61E-D085FE20C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612" y="5835023"/>
            <a:ext cx="1532161" cy="584097"/>
          </a:xfrm>
          <a:prstGeom prst="rect">
            <a:avLst/>
          </a:prstGeom>
        </p:spPr>
      </p:pic>
      <p:sp>
        <p:nvSpPr>
          <p:cNvPr id="9" name="Espaço Reservado para Texto 20">
            <a:extLst>
              <a:ext uri="{FF2B5EF4-FFF2-40B4-BE49-F238E27FC236}">
                <a16:creationId xmlns:a16="http://schemas.microsoft.com/office/drawing/2014/main" id="{68A09034-6CDA-4E23-A1BA-9E249E2402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751532" y="4326026"/>
            <a:ext cx="4500256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39166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C70894-1E37-1242-9812-E91828BF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70179" y="1"/>
            <a:ext cx="6421821" cy="68580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no ícone para adicionar uma imagem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D8B8D10E-11D6-4838-8DCF-71F82E2B18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751532" y="4326026"/>
            <a:ext cx="4500256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143654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8149E2-BDDE-5A49-A371-247A3DE1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62344" y="887400"/>
            <a:ext cx="3144111" cy="50832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no ícone para adicionar uma imagem</a:t>
            </a:r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6C1AD27E-3986-CE4B-8B7A-3A62E2E067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8332" y="2532478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sp>
        <p:nvSpPr>
          <p:cNvPr id="14" name="Espaço Reservado para Texto 16">
            <a:extLst>
              <a:ext uri="{FF2B5EF4-FFF2-40B4-BE49-F238E27FC236}">
                <a16:creationId xmlns:a16="http://schemas.microsoft.com/office/drawing/2014/main" id="{7F4D270B-3BA0-914F-9862-076A82396C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8331" y="1944407"/>
            <a:ext cx="3496730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15" name="Espaço Reservado para Texto 18">
            <a:extLst>
              <a:ext uri="{FF2B5EF4-FFF2-40B4-BE49-F238E27FC236}">
                <a16:creationId xmlns:a16="http://schemas.microsoft.com/office/drawing/2014/main" id="{1A9D0D68-B9D4-794D-9F79-0FF76B2C4F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7623" y="3783198"/>
            <a:ext cx="4548211" cy="142298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pt-BR" sz="2000"/>
              <a:t>At vero </a:t>
            </a:r>
            <a:r>
              <a:rPr lang="pt-BR" sz="2000" err="1"/>
              <a:t>eos</a:t>
            </a:r>
            <a:r>
              <a:rPr lang="pt-BR" sz="2000"/>
              <a:t> et </a:t>
            </a:r>
            <a:r>
              <a:rPr lang="pt-BR" sz="2000" err="1"/>
              <a:t>accusamus</a:t>
            </a:r>
            <a:r>
              <a:rPr lang="pt-BR" sz="2000"/>
              <a:t> et </a:t>
            </a:r>
            <a:r>
              <a:rPr lang="pt-BR" sz="2000" err="1"/>
              <a:t>iusto</a:t>
            </a:r>
            <a:r>
              <a:rPr lang="pt-BR" sz="2000"/>
              <a:t> </a:t>
            </a:r>
            <a:r>
              <a:rPr lang="pt-BR" sz="2000" err="1"/>
              <a:t>odio</a:t>
            </a:r>
            <a:r>
              <a:rPr lang="pt-BR" sz="2000"/>
              <a:t> digníssimos </a:t>
            </a:r>
            <a:r>
              <a:rPr lang="pt-BR" sz="2000" err="1"/>
              <a:t>praesentium</a:t>
            </a:r>
            <a:r>
              <a:rPr lang="pt-BR" sz="2000"/>
              <a:t> </a:t>
            </a:r>
            <a:r>
              <a:rPr lang="pt-BR" sz="2000" err="1"/>
              <a:t>voluptatum</a:t>
            </a:r>
            <a:r>
              <a:rPr lang="pt-BR" sz="2000"/>
              <a:t> </a:t>
            </a:r>
            <a:r>
              <a:rPr lang="pt-BR" sz="2000" err="1"/>
              <a:t>deleniti</a:t>
            </a:r>
            <a:r>
              <a:rPr lang="pt-BR" sz="2000"/>
              <a:t> </a:t>
            </a:r>
            <a:r>
              <a:rPr lang="pt-BR" sz="2000" err="1"/>
              <a:t>atque</a:t>
            </a:r>
            <a:r>
              <a:rPr lang="pt-BR" sz="2000"/>
              <a:t>.</a:t>
            </a:r>
          </a:p>
          <a:p>
            <a:pPr lvl="0"/>
            <a:r>
              <a:rPr lang="pt-BR"/>
              <a:t> </a:t>
            </a:r>
          </a:p>
        </p:txBody>
      </p:sp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D833362D-8CA4-4594-8569-C6161A3ED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751532" y="4326026"/>
            <a:ext cx="4500256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254721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329242-646A-9846-A08E-CA23D845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59669" y="1"/>
            <a:ext cx="6432331" cy="68580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no ícone para adicionar uma imagem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Loren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Daef</a:t>
            </a:r>
            <a:endParaRPr lang="pt-BR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>
                <a:latin typeface="Montserrat" panose="00000500000000000000" pitchFamily="2" charset="0"/>
              </a:rPr>
              <a:t>Et vero et </a:t>
            </a:r>
            <a:r>
              <a:rPr lang="pt-BR" err="1">
                <a:latin typeface="Montserrat" panose="00000500000000000000" pitchFamily="2" charset="0"/>
              </a:rPr>
              <a:t>iusto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efsd</a:t>
            </a:r>
            <a:r>
              <a:rPr lang="pt-BR">
                <a:latin typeface="Montserrat" panose="00000500000000000000" pitchFamily="2" charset="0"/>
              </a:rPr>
              <a:t> </a:t>
            </a:r>
            <a:r>
              <a:rPr lang="pt-BR" err="1">
                <a:latin typeface="Montserrat" panose="00000500000000000000" pitchFamily="2" charset="0"/>
              </a:rPr>
              <a:t>apae</a:t>
            </a:r>
            <a:endParaRPr lang="pt-BR"/>
          </a:p>
        </p:txBody>
      </p:sp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1A0AAC67-4378-E24E-896C-892B263486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692749" y="4267243"/>
            <a:ext cx="4382690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161550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798CE0-273D-FE48-B06B-67233E54B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E5A1683-C8CF-604F-89E0-09686CF97A84}"/>
              </a:ext>
            </a:extLst>
          </p:cNvPr>
          <p:cNvSpPr/>
          <p:nvPr/>
        </p:nvSpPr>
        <p:spPr>
          <a:xfrm>
            <a:off x="9810974" y="5152913"/>
            <a:ext cx="2381026" cy="170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3309" y="1957387"/>
            <a:ext cx="6093931" cy="3486971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no ícone para adicionar uma imagem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644244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805695"/>
            <a:ext cx="3496729" cy="288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E51E3C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09"/>
            <a:ext cx="3608217" cy="11609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pt-BR" sz="1800"/>
              <a:t>At vero </a:t>
            </a:r>
            <a:r>
              <a:rPr lang="pt-BR" sz="1800" err="1"/>
              <a:t>eos</a:t>
            </a:r>
            <a:r>
              <a:rPr lang="pt-BR" sz="1800"/>
              <a:t> et </a:t>
            </a:r>
            <a:r>
              <a:rPr lang="pt-BR" sz="1800" err="1"/>
              <a:t>accusamus</a:t>
            </a:r>
            <a:r>
              <a:rPr lang="pt-BR" sz="1800"/>
              <a:t> et </a:t>
            </a:r>
            <a:r>
              <a:rPr lang="pt-BR" sz="1800" err="1"/>
              <a:t>iusto</a:t>
            </a:r>
            <a:r>
              <a:rPr lang="pt-BR" sz="1800"/>
              <a:t> </a:t>
            </a:r>
            <a:r>
              <a:rPr lang="pt-BR" sz="1800" err="1"/>
              <a:t>odio</a:t>
            </a:r>
            <a:r>
              <a:rPr lang="pt-BR" sz="1800"/>
              <a:t> digníssimos </a:t>
            </a:r>
            <a:r>
              <a:rPr lang="pt-BR" sz="1800" err="1"/>
              <a:t>praesentium</a:t>
            </a:r>
            <a:r>
              <a:rPr lang="pt-BR" sz="1800"/>
              <a:t> </a:t>
            </a:r>
            <a:r>
              <a:rPr lang="pt-BR" sz="1800" err="1"/>
              <a:t>voluptatum</a:t>
            </a:r>
            <a:r>
              <a:rPr lang="pt-BR" sz="1800"/>
              <a:t> </a:t>
            </a:r>
            <a:r>
              <a:rPr lang="pt-BR" sz="1800" err="1"/>
              <a:t>deleniti</a:t>
            </a:r>
            <a:r>
              <a:rPr lang="pt-BR" sz="1800"/>
              <a:t> </a:t>
            </a:r>
            <a:r>
              <a:rPr lang="pt-BR" sz="1800" err="1"/>
              <a:t>atque</a:t>
            </a:r>
            <a:r>
              <a:rPr lang="pt-BR" sz="1800"/>
              <a:t>.</a:t>
            </a:r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705A0D8C-E6FF-475A-8CE6-1A0440A6E5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751532" y="4326026"/>
            <a:ext cx="4500256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7609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B278347-976C-F742-B923-E1E13ADC1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Espaço Reservado para Texto 20">
            <a:extLst>
              <a:ext uri="{FF2B5EF4-FFF2-40B4-BE49-F238E27FC236}">
                <a16:creationId xmlns:a16="http://schemas.microsoft.com/office/drawing/2014/main" id="{E5F74AB8-5738-4558-9E45-8692ED3379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751532" y="4326026"/>
            <a:ext cx="4500256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31053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5EB145B-9593-194A-BF98-85FDC25F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91B8F3C3-1E3D-094E-A18D-29BE7861FB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3539" y="2521710"/>
            <a:ext cx="300194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/>
              <a:t>Digitar seu título aqui nesse campo</a:t>
            </a:r>
          </a:p>
        </p:txBody>
      </p:sp>
      <p:sp>
        <p:nvSpPr>
          <p:cNvPr id="7" name="Espaço Reservado para Texto 16">
            <a:extLst>
              <a:ext uri="{FF2B5EF4-FFF2-40B4-BE49-F238E27FC236}">
                <a16:creationId xmlns:a16="http://schemas.microsoft.com/office/drawing/2014/main" id="{06AB8611-BE71-D449-9033-E287F49948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3540" y="1959397"/>
            <a:ext cx="3001941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/>
              <a:t>Digitar seu subtítulo aqui</a:t>
            </a:r>
          </a:p>
        </p:txBody>
      </p:sp>
      <p:sp>
        <p:nvSpPr>
          <p:cNvPr id="8" name="Espaço Reservado para Texto 18">
            <a:extLst>
              <a:ext uri="{FF2B5EF4-FFF2-40B4-BE49-F238E27FC236}">
                <a16:creationId xmlns:a16="http://schemas.microsoft.com/office/drawing/2014/main" id="{9FDD65BD-C161-5D48-8954-87F849B666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2830" y="3722688"/>
            <a:ext cx="3002651" cy="152386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800"/>
              <a:t>At vero </a:t>
            </a:r>
            <a:r>
              <a:rPr lang="pt-BR" sz="1800" err="1"/>
              <a:t>eos</a:t>
            </a:r>
            <a:r>
              <a:rPr lang="pt-BR" sz="1800"/>
              <a:t> et </a:t>
            </a:r>
            <a:r>
              <a:rPr lang="pt-BR" sz="1800" err="1"/>
              <a:t>accusamus</a:t>
            </a:r>
            <a:r>
              <a:rPr lang="pt-BR" sz="1800"/>
              <a:t> et </a:t>
            </a:r>
            <a:r>
              <a:rPr lang="pt-BR" sz="1800" err="1"/>
              <a:t>iusto</a:t>
            </a:r>
            <a:r>
              <a:rPr lang="pt-BR" sz="1800"/>
              <a:t> </a:t>
            </a:r>
            <a:r>
              <a:rPr lang="pt-BR" sz="1800" err="1"/>
              <a:t>odio</a:t>
            </a:r>
            <a:r>
              <a:rPr lang="pt-BR" sz="1800"/>
              <a:t> digníssimos </a:t>
            </a:r>
            <a:r>
              <a:rPr lang="pt-BR" sz="1800" err="1"/>
              <a:t>praesentium</a:t>
            </a:r>
            <a:r>
              <a:rPr lang="pt-BR" sz="1800"/>
              <a:t> </a:t>
            </a:r>
            <a:r>
              <a:rPr lang="pt-BR" sz="1800" err="1"/>
              <a:t>voluptatum</a:t>
            </a:r>
            <a:r>
              <a:rPr lang="pt-BR" sz="1800"/>
              <a:t> </a:t>
            </a:r>
            <a:r>
              <a:rPr lang="pt-BR" sz="1800" err="1"/>
              <a:t>deleniti</a:t>
            </a:r>
            <a:r>
              <a:rPr lang="pt-BR" sz="1800"/>
              <a:t> </a:t>
            </a:r>
            <a:r>
              <a:rPr lang="pt-BR" sz="1800" err="1"/>
              <a:t>atque</a:t>
            </a:r>
            <a:r>
              <a:rPr lang="pt-BR" sz="1800"/>
              <a:t>.</a:t>
            </a:r>
            <a:endParaRPr lang="pt-BR"/>
          </a:p>
          <a:p>
            <a:pPr lvl="0"/>
            <a:endParaRPr lang="pt-BR"/>
          </a:p>
        </p:txBody>
      </p:sp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B61E586-543C-4EBC-ABEC-EA1892B95D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751532" y="4326026"/>
            <a:ext cx="4500256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0" spc="3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/>
              <a:t>PÓS-GRADUAÇÃO AUTOMAÇÃO E CONTROLE 2019</a:t>
            </a:r>
          </a:p>
        </p:txBody>
      </p:sp>
    </p:spTree>
    <p:extLst>
      <p:ext uri="{BB962C8B-B14F-4D97-AF65-F5344CB8AC3E}">
        <p14:creationId xmlns:p14="http://schemas.microsoft.com/office/powerpoint/2010/main" val="82380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28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7.wdp"/><Relationship Id="rId3" Type="http://schemas.openxmlformats.org/officeDocument/2006/relationships/image" Target="../media/image37.png"/><Relationship Id="rId7" Type="http://schemas.microsoft.com/office/2007/relationships/hdphoto" Target="../media/hdphoto4.wdp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microsoft.com/office/2007/relationships/hdphoto" Target="../media/hdphoto6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microsoft.com/office/2007/relationships/hdphoto" Target="../media/hdphoto5.wdp"/><Relationship Id="rId4" Type="http://schemas.openxmlformats.org/officeDocument/2006/relationships/image" Target="../media/image39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microsoft.com/office/2007/relationships/hdphoto" Target="../media/hdphoto6.wdp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64.jpe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6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1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10" Type="http://schemas.openxmlformats.org/officeDocument/2006/relationships/image" Target="../media/image26.jpe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CDB7CE9-E0E0-4CDC-9F78-9F0CB85A4A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-1837567" y="4409810"/>
            <a:ext cx="4670076" cy="226308"/>
          </a:xfrm>
        </p:spPr>
        <p:txBody>
          <a:bodyPr/>
          <a:lstStyle/>
          <a:p>
            <a:r>
              <a:rPr lang="pt-BR" dirty="0"/>
              <a:t>ELETROELETRONICA – 2021</a:t>
            </a:r>
          </a:p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BFC0DA-7C76-4DEE-80EA-F04004D9E1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49643" y="2016943"/>
            <a:ext cx="10085766" cy="1183457"/>
          </a:xfrm>
        </p:spPr>
        <p:txBody>
          <a:bodyPr lIns="91440" tIns="45720" rIns="91440" bIns="45720" anchor="t"/>
          <a:lstStyle/>
          <a:p>
            <a:r>
              <a:rPr lang="pt-BR" sz="4400" dirty="0">
                <a:latin typeface="Montserrat"/>
              </a:rPr>
              <a:t>SISTEMA DE MONITORAMENTO PARA MOTORES ELÉTRICOS – SMME </a:t>
            </a:r>
            <a:endParaRPr lang="pt-BR" sz="44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AB7651-5B38-490F-A992-BEF11448DF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49643" y="3940102"/>
            <a:ext cx="3371492" cy="302110"/>
          </a:xfrm>
        </p:spPr>
        <p:txBody>
          <a:bodyPr/>
          <a:lstStyle/>
          <a:p>
            <a:r>
              <a:rPr lang="pt-BR" dirty="0"/>
              <a:t>CARLOS ALEXANDRE </a:t>
            </a:r>
          </a:p>
          <a:p>
            <a:r>
              <a:rPr lang="pt-BR" dirty="0"/>
              <a:t>MARCUS PAULO</a:t>
            </a:r>
          </a:p>
          <a:p>
            <a:r>
              <a:rPr lang="pt-BR" dirty="0"/>
              <a:t>RENATO RODRIGUES</a:t>
            </a:r>
          </a:p>
          <a:p>
            <a:r>
              <a:rPr lang="pt-BR" dirty="0"/>
              <a:t>RICHARD FABRICIO </a:t>
            </a:r>
          </a:p>
          <a:p>
            <a:r>
              <a:rPr lang="pt-BR" dirty="0"/>
              <a:t>ROSELENE L. DA SILVA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574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7998605" y="2411808"/>
            <a:ext cx="3607643" cy="833726"/>
          </a:xfrm>
        </p:spPr>
        <p:txBody>
          <a:bodyPr/>
          <a:lstStyle/>
          <a:p>
            <a:r>
              <a:rPr lang="pt-BR" sz="3200" dirty="0"/>
              <a:t>HARDWARE</a:t>
            </a:r>
          </a:p>
          <a:p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2B8AAC7-4AD1-4F6F-B323-FA43E65A06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7998605" y="3053260"/>
            <a:ext cx="3496729" cy="20153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31319"/>
                </a:solidFill>
              </a:rPr>
              <a:t>ESP32;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31319"/>
                </a:solidFill>
              </a:rPr>
              <a:t>SCT-013;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31319"/>
                </a:solidFill>
              </a:rPr>
              <a:t>ZMPT101B;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31319"/>
                </a:solidFill>
              </a:rPr>
              <a:t>Piezoeléctrico;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31319"/>
                </a:solidFill>
              </a:rPr>
              <a:t>LM35.</a:t>
            </a:r>
          </a:p>
          <a:p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ELETROELETRONICA - 2021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AA7951-9BDE-4520-87AC-0A483F060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14" y="1958961"/>
            <a:ext cx="6664714" cy="37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E81FBE8-5357-4260-B4AB-26C740075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271243"/>
              </p:ext>
            </p:extLst>
          </p:nvPr>
        </p:nvGraphicFramePr>
        <p:xfrm>
          <a:off x="823927" y="2831977"/>
          <a:ext cx="4385836" cy="32294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4325">
                  <a:extLst>
                    <a:ext uri="{9D8B030D-6E8A-4147-A177-3AD203B41FA5}">
                      <a16:colId xmlns:a16="http://schemas.microsoft.com/office/drawing/2014/main" val="3848332408"/>
                    </a:ext>
                  </a:extLst>
                </a:gridCol>
                <a:gridCol w="2471511">
                  <a:extLst>
                    <a:ext uri="{9D8B030D-6E8A-4147-A177-3AD203B41FA5}">
                      <a16:colId xmlns:a16="http://schemas.microsoft.com/office/drawing/2014/main" val="3857276818"/>
                    </a:ext>
                  </a:extLst>
                </a:gridCol>
              </a:tblGrid>
              <a:tr h="324372">
                <a:tc gridSpan="2"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pt-BR" sz="1300" kern="1200" dirty="0">
                          <a:solidFill>
                            <a:schemeClr val="bg1"/>
                          </a:solidFill>
                          <a:effectLst/>
                        </a:rPr>
                        <a:t>Características ESP-32</a:t>
                      </a:r>
                      <a:endParaRPr lang="pt-BR" sz="13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470" marR="66470" marT="66470" marB="66470" anchor="ctr"/>
                </a:tc>
                <a:tc hMerge="1">
                  <a:txBody>
                    <a:bodyPr/>
                    <a:lstStyle/>
                    <a:p>
                      <a:pPr defTabSz="914400"/>
                      <a:endParaRPr lang="pt-BR"/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748557417"/>
                  </a:ext>
                </a:extLst>
              </a:tr>
              <a:tr h="324372"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Processador</a:t>
                      </a:r>
                    </a:p>
                  </a:txBody>
                  <a:tcPr marL="66470" marR="66470" marT="66470" marB="66470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Xtensa 32-Bit LX6 Dual Core</a:t>
                      </a:r>
                      <a:endParaRPr lang="pt-BR" sz="1300" dirty="0"/>
                    </a:p>
                  </a:txBody>
                  <a:tcPr marL="66470" marR="66470" marT="66470" marB="66470" anchor="ctr"/>
                </a:tc>
                <a:extLst>
                  <a:ext uri="{0D108BD9-81ED-4DB2-BD59-A6C34878D82A}">
                    <a16:rowId xmlns:a16="http://schemas.microsoft.com/office/drawing/2014/main" val="1606115322"/>
                  </a:ext>
                </a:extLst>
              </a:tr>
              <a:tr h="324372"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Tensão de nível lógico</a:t>
                      </a:r>
                    </a:p>
                  </a:txBody>
                  <a:tcPr marL="66470" marR="66470" marT="66470" marB="66470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3,3VDC</a:t>
                      </a:r>
                    </a:p>
                  </a:txBody>
                  <a:tcPr marL="66470" marR="66470" marT="66470" marB="66470" anchor="ctr"/>
                </a:tc>
                <a:extLst>
                  <a:ext uri="{0D108BD9-81ED-4DB2-BD59-A6C34878D82A}">
                    <a16:rowId xmlns:a16="http://schemas.microsoft.com/office/drawing/2014/main" val="3887267397"/>
                  </a:ext>
                </a:extLst>
              </a:tr>
              <a:tr h="515804"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Tipos GPIO</a:t>
                      </a:r>
                    </a:p>
                  </a:txBody>
                  <a:tcPr marL="66470" marR="66470" marT="66470" marB="66470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Digital IO (36), ADC (16), DAC(2)</a:t>
                      </a:r>
                    </a:p>
                  </a:txBody>
                  <a:tcPr marL="66470" marR="66470" marT="66470" marB="66470" anchor="ctr"/>
                </a:tc>
                <a:extLst>
                  <a:ext uri="{0D108BD9-81ED-4DB2-BD59-A6C34878D82A}">
                    <a16:rowId xmlns:a16="http://schemas.microsoft.com/office/drawing/2014/main" val="2927528568"/>
                  </a:ext>
                </a:extLst>
              </a:tr>
              <a:tr h="324372"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WiFi </a:t>
                      </a:r>
                    </a:p>
                  </a:txBody>
                  <a:tcPr marL="66470" marR="66470" marT="66470" marB="66470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2.4 à 2.5 GHz</a:t>
                      </a:r>
                    </a:p>
                  </a:txBody>
                  <a:tcPr marL="66470" marR="66470" marT="66470" marB="66470" anchor="ctr"/>
                </a:tc>
                <a:extLst>
                  <a:ext uri="{0D108BD9-81ED-4DB2-BD59-A6C34878D82A}">
                    <a16:rowId xmlns:a16="http://schemas.microsoft.com/office/drawing/2014/main" val="637614469"/>
                  </a:ext>
                </a:extLst>
              </a:tr>
              <a:tr h="515804"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Bluetooth</a:t>
                      </a:r>
                    </a:p>
                  </a:txBody>
                  <a:tcPr marL="66470" marR="66470" marT="66470" marB="66470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4.2 BR / EDR e BLE </a:t>
                      </a:r>
                    </a:p>
                  </a:txBody>
                  <a:tcPr marL="66470" marR="66470" marT="66470" marB="66470" anchor="ctr"/>
                </a:tc>
                <a:extLst>
                  <a:ext uri="{0D108BD9-81ED-4DB2-BD59-A6C34878D82A}">
                    <a16:rowId xmlns:a16="http://schemas.microsoft.com/office/drawing/2014/main" val="340160620"/>
                  </a:ext>
                </a:extLst>
              </a:tr>
              <a:tr h="324372"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Compatibilidade</a:t>
                      </a:r>
                    </a:p>
                  </a:txBody>
                  <a:tcPr marL="66470" marR="66470" marT="66470" marB="66470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IDE do Arduino</a:t>
                      </a:r>
                    </a:p>
                  </a:txBody>
                  <a:tcPr marL="66470" marR="66470" marT="66470" marB="66470" anchor="ctr"/>
                </a:tc>
                <a:extLst>
                  <a:ext uri="{0D108BD9-81ED-4DB2-BD59-A6C34878D82A}">
                    <a16:rowId xmlns:a16="http://schemas.microsoft.com/office/drawing/2014/main" val="304906464"/>
                  </a:ext>
                </a:extLst>
              </a:tr>
              <a:tr h="324372"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Dimensões</a:t>
                      </a:r>
                    </a:p>
                  </a:txBody>
                  <a:tcPr marL="66470" marR="66470" marT="66470" marB="66470"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effectLst/>
                        </a:rPr>
                        <a:t>27,5 x 51,0 x 7,0 mm</a:t>
                      </a:r>
                    </a:p>
                  </a:txBody>
                  <a:tcPr marL="66470" marR="66470" marT="66470" marB="66470" anchor="ctr"/>
                </a:tc>
                <a:extLst>
                  <a:ext uri="{0D108BD9-81ED-4DB2-BD59-A6C34878D82A}">
                    <a16:rowId xmlns:a16="http://schemas.microsoft.com/office/drawing/2014/main" val="2396237695"/>
                  </a:ext>
                </a:extLst>
              </a:tr>
            </a:tbl>
          </a:graphicData>
        </a:graphic>
      </p:graphicFrame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B2D1C06-79F2-4856-A767-95FC1DF4B3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solidFill>
                  <a:schemeClr val="bg1"/>
                </a:solidFill>
                <a:latin typeface="Montserrat Medium"/>
              </a:rPr>
              <a:t>ELETROELETRONICA -2021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9D8CD82-8E27-4143-9D72-0F1A171C7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4" t="-4555" r="1334" b="-8792"/>
          <a:stretch/>
        </p:blipFill>
        <p:spPr bwMode="auto">
          <a:xfrm rot="5400000">
            <a:off x="2195449" y="250710"/>
            <a:ext cx="1642791" cy="308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979A54F-64D6-45A0-8C6D-AE787BBD5882}"/>
              </a:ext>
            </a:extLst>
          </p:cNvPr>
          <p:cNvSpPr/>
          <p:nvPr/>
        </p:nvSpPr>
        <p:spPr>
          <a:xfrm>
            <a:off x="7439487" y="2831977"/>
            <a:ext cx="3151573" cy="1344072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1">
            <a:extLst>
              <a:ext uri="{FF2B5EF4-FFF2-40B4-BE49-F238E27FC236}">
                <a16:creationId xmlns:a16="http://schemas.microsoft.com/office/drawing/2014/main" id="{13EC5124-79BF-484B-8094-9E03DCD77B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7211" t="-1258" r="-10193" b="1258"/>
          <a:stretch/>
        </p:blipFill>
        <p:spPr>
          <a:xfrm>
            <a:off x="7196254" y="897039"/>
            <a:ext cx="3214143" cy="1793501"/>
          </a:xfrm>
        </p:spPr>
      </p:pic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3B3DE7BB-9C08-49B1-8B35-458D94C006BE}"/>
              </a:ext>
            </a:extLst>
          </p:cNvPr>
          <p:cNvSpPr txBox="1">
            <a:spLocks/>
          </p:cNvSpPr>
          <p:nvPr/>
        </p:nvSpPr>
        <p:spPr>
          <a:xfrm>
            <a:off x="3448211" y="264930"/>
            <a:ext cx="5076220" cy="78853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b="1" dirty="0">
                <a:ln w="0"/>
                <a:solidFill>
                  <a:schemeClr val="bg1"/>
                </a:solidFill>
                <a:latin typeface="Montserrat" panose="00000500000000000000" pitchFamily="2" charset="0"/>
              </a:rPr>
              <a:t>COMPARAÇÃO</a:t>
            </a: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89911B4-34BA-4851-93B7-94A239904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51510"/>
              </p:ext>
            </p:extLst>
          </p:nvPr>
        </p:nvGraphicFramePr>
        <p:xfrm>
          <a:off x="7185201" y="2831977"/>
          <a:ext cx="3967841" cy="33909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373">
                  <a:extLst>
                    <a:ext uri="{9D8B030D-6E8A-4147-A177-3AD203B41FA5}">
                      <a16:colId xmlns:a16="http://schemas.microsoft.com/office/drawing/2014/main" val="3996318070"/>
                    </a:ext>
                  </a:extLst>
                </a:gridCol>
                <a:gridCol w="2066468">
                  <a:extLst>
                    <a:ext uri="{9D8B030D-6E8A-4147-A177-3AD203B41FA5}">
                      <a16:colId xmlns:a16="http://schemas.microsoft.com/office/drawing/2014/main" val="2978237679"/>
                    </a:ext>
                  </a:extLst>
                </a:gridCol>
              </a:tblGrid>
              <a:tr h="401516">
                <a:tc gridSpan="2">
                  <a:txBody>
                    <a:bodyPr/>
                    <a:lstStyle/>
                    <a:p>
                      <a:pPr marL="0" lvl="0" algn="ctr">
                        <a:buNone/>
                      </a:pPr>
                      <a:r>
                        <a:rPr lang="pt-BR" sz="1400" kern="1200" dirty="0">
                          <a:solidFill>
                            <a:schemeClr val="bg1"/>
                          </a:solidFill>
                          <a:effectLst/>
                        </a:rPr>
                        <a:t>Características Arduino Uno</a:t>
                      </a:r>
                      <a:endParaRPr lang="pt-BR" sz="14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03" marR="91803" marT="91803" marB="91803" anchor="ctr"/>
                </a:tc>
                <a:tc hMerge="1">
                  <a:txBody>
                    <a:bodyPr/>
                    <a:lstStyle/>
                    <a:p>
                      <a:pPr defTabSz="914400"/>
                      <a:endParaRPr lang="pt-BR"/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05405333"/>
                  </a:ext>
                </a:extLst>
              </a:tr>
              <a:tr h="513697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kern="1200" noProof="0" dirty="0">
                          <a:solidFill>
                            <a:schemeClr val="dk1"/>
                          </a:solidFill>
                          <a:effectLst/>
                        </a:rPr>
                        <a:t>Microcontrolador</a:t>
                      </a:r>
                      <a:endParaRPr lang="pt-BR" sz="14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03" marR="74903" marT="74903" marB="74903"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pt-BR" sz="1400" kern="1200" noProof="0" dirty="0">
                          <a:solidFill>
                            <a:schemeClr val="dk1"/>
                          </a:solidFill>
                          <a:effectLst/>
                        </a:rPr>
                        <a:t>ATmega328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903" marR="74903" marT="74903" marB="74903"/>
                </a:tc>
                <a:extLst>
                  <a:ext uri="{0D108BD9-81ED-4DB2-BD59-A6C34878D82A}">
                    <a16:rowId xmlns:a16="http://schemas.microsoft.com/office/drawing/2014/main" val="3752889333"/>
                  </a:ext>
                </a:extLst>
              </a:tr>
              <a:tr h="590464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</a:rPr>
                        <a:t>Tensão de operação</a:t>
                      </a:r>
                    </a:p>
                  </a:txBody>
                  <a:tcPr marL="74904" marR="74904" marT="74904" marB="749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</a:rPr>
                        <a:t>5V</a:t>
                      </a:r>
                    </a:p>
                  </a:txBody>
                  <a:tcPr marL="74904" marR="74904" marT="74904" marB="74904" anchor="ctr"/>
                </a:tc>
                <a:extLst>
                  <a:ext uri="{0D108BD9-81ED-4DB2-BD59-A6C34878D82A}">
                    <a16:rowId xmlns:a16="http://schemas.microsoft.com/office/drawing/2014/main" val="3442427870"/>
                  </a:ext>
                </a:extLst>
              </a:tr>
              <a:tr h="704352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</a:rPr>
                        <a:t>Entradas e saídas digitais</a:t>
                      </a:r>
                    </a:p>
                  </a:txBody>
                  <a:tcPr marL="74904" marR="74904" marT="74904" marB="749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</a:rPr>
                        <a:t>14 das quais 6 podem ser PWM</a:t>
                      </a:r>
                    </a:p>
                  </a:txBody>
                  <a:tcPr marL="74904" marR="74904" marT="74904" marB="74904" anchor="ctr"/>
                </a:tc>
                <a:extLst>
                  <a:ext uri="{0D108BD9-81ED-4DB2-BD59-A6C34878D82A}">
                    <a16:rowId xmlns:a16="http://schemas.microsoft.com/office/drawing/2014/main" val="1194030756"/>
                  </a:ext>
                </a:extLst>
              </a:tr>
              <a:tr h="590464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</a:rPr>
                        <a:t>Entradas analógicas</a:t>
                      </a:r>
                    </a:p>
                  </a:txBody>
                  <a:tcPr marL="74904" marR="74904" marT="74904" marB="749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</a:rPr>
                        <a:t>6</a:t>
                      </a:r>
                    </a:p>
                  </a:txBody>
                  <a:tcPr marL="74904" marR="74904" marT="74904" marB="74904" anchor="ctr"/>
                </a:tc>
                <a:extLst>
                  <a:ext uri="{0D108BD9-81ED-4DB2-BD59-A6C34878D82A}">
                    <a16:rowId xmlns:a16="http://schemas.microsoft.com/office/drawing/2014/main" val="2724287186"/>
                  </a:ext>
                </a:extLst>
              </a:tr>
              <a:tr h="590464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</a:rPr>
                        <a:t>Dimensões</a:t>
                      </a:r>
                    </a:p>
                  </a:txBody>
                  <a:tcPr marL="74904" marR="74904" marT="74904" marB="7490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effectLst/>
                        </a:rPr>
                        <a:t>68,58mm x 53,34mm</a:t>
                      </a:r>
                    </a:p>
                  </a:txBody>
                  <a:tcPr marL="74904" marR="74904" marT="74904" marB="74904" anchor="ctr"/>
                </a:tc>
                <a:extLst>
                  <a:ext uri="{0D108BD9-81ED-4DB2-BD59-A6C34878D82A}">
                    <a16:rowId xmlns:a16="http://schemas.microsoft.com/office/drawing/2014/main" val="393116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0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81A6305-34A2-4C89-BCAC-B06BBCE503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0223" y="1810726"/>
            <a:ext cx="5237910" cy="3304675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FDA16A-F7DD-464D-AE32-99966A5073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0335" y="1178869"/>
            <a:ext cx="4547502" cy="956155"/>
          </a:xfrm>
        </p:spPr>
        <p:txBody>
          <a:bodyPr/>
          <a:lstStyle/>
          <a:p>
            <a:r>
              <a:rPr lang="pt-BR" dirty="0"/>
              <a:t>ESP32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99FDB9-4EFF-4B22-90B3-E2D05D0BC3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39626" y="1813070"/>
            <a:ext cx="4548211" cy="4500257"/>
          </a:xfrm>
        </p:spPr>
        <p:txBody>
          <a:bodyPr lIns="91440" tIns="45720" rIns="91440" bIns="45720" anchor="t"/>
          <a:lstStyle/>
          <a:p>
            <a:pPr algn="just"/>
            <a:r>
              <a:rPr lang="pt-BR" sz="1800" dirty="0">
                <a:latin typeface="Montserrat"/>
              </a:rPr>
              <a:t>O princípio de funcionamento da placa de desenvolvimento ESP32 DevKitC é semelhante ao Arduino Uno, porem com mais recursos e capacidade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31319"/>
                </a:solidFill>
                <a:latin typeface="Montserrat" panose="00000500000000000000"/>
              </a:rPr>
              <a:t>WiFi integrado. 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31319"/>
                </a:solidFill>
                <a:latin typeface="Montserrat" panose="00000500000000000000"/>
              </a:rPr>
              <a:t>32 bits;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31319"/>
                </a:solidFill>
                <a:latin typeface="Montserrat" panose="00000500000000000000"/>
              </a:rPr>
              <a:t>Clock ajustável entre 80MHz e 240MHz;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31319"/>
                </a:solidFill>
                <a:latin typeface="Montserrat" panose="00000500000000000000"/>
              </a:rPr>
              <a:t>36 GPIO;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31319"/>
                </a:solidFill>
                <a:latin typeface="Montserrat" panose="00000500000000000000"/>
              </a:rPr>
              <a:t>PWM, I2s, I2C, SPI, CAN, UART;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31319"/>
                </a:solidFill>
                <a:latin typeface="Montserrat" panose="00000500000000000000"/>
              </a:rPr>
              <a:t>A tensão de operação é de 3.3V;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31319"/>
                </a:solidFill>
                <a:latin typeface="Montserrat" panose="00000500000000000000"/>
              </a:rPr>
              <a:t>RAM de 512KB;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131319"/>
                </a:solidFill>
                <a:latin typeface="Montserrat" panose="00000500000000000000"/>
              </a:rPr>
              <a:t>FLASH de 16MB. </a:t>
            </a:r>
          </a:p>
          <a:p>
            <a:pPr algn="just"/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EA5C0E0-1472-4AC0-A5EA-BB8FBB1F99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ELETROELETRONICA - 2021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335336-13B0-4959-9468-18B6B695B64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4" t="-4555" r="1334" b="-8792"/>
          <a:stretch/>
        </p:blipFill>
        <p:spPr bwMode="auto">
          <a:xfrm>
            <a:off x="6989089" y="1178869"/>
            <a:ext cx="2081725" cy="450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69A775-44C9-4C2D-94D7-D50C4A70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119" l="9043" r="89894">
                        <a14:foregroundMark x1="50000" y1="9326" x2="38298" y2="6736"/>
                        <a14:foregroundMark x1="48936" y1="22798" x2="48936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864" y="5329917"/>
            <a:ext cx="1017568" cy="104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BD9D13A-115C-47F5-8078-F5C54522D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3400" l="4667" r="99167">
                        <a14:foregroundMark x1="4992" y1="28427" x2="4667" y2="28200"/>
                        <a14:foregroundMark x1="31000" y1="46600" x2="10000" y2="31926"/>
                        <a14:foregroundMark x1="33000" y1="30800" x2="38833" y2="5000"/>
                        <a14:foregroundMark x1="57833" y1="65000" x2="89333" y2="78200"/>
                        <a14:foregroundMark x1="67833" y1="75000" x2="84167" y2="75200"/>
                        <a14:foregroundMark x1="96206" y1="72977" x2="99333" y2="72400"/>
                        <a14:foregroundMark x1="94590" y1="73276" x2="95154" y2="73172"/>
                        <a14:foregroundMark x1="84167" y1="75200" x2="93943" y2="73396"/>
                        <a14:foregroundMark x1="69833" y1="76200" x2="73500" y2="92000"/>
                        <a14:foregroundMark x1="81481" y1="93377" x2="81659" y2="93590"/>
                        <a14:foregroundMark x1="75667" y1="86400" x2="79433" y2="90919"/>
                        <a14:foregroundMark x1="77796" y1="92749" x2="71500" y2="91400"/>
                        <a14:foregroundMark x1="9333" y1="46000" x2="28833" y2="58000"/>
                        <a14:foregroundMark x1="9333" y1="48400" x2="6167" y2="48400"/>
                        <a14:backgroundMark x1="82500" y1="96400" x2="78833" y2="92600"/>
                        <a14:backgroundMark x1="75667" y1="97000" x2="83000" y2="88800"/>
                        <a14:backgroundMark x1="78333" y1="93400" x2="82000" y2="90800"/>
                        <a14:backgroundMark x1="81500" y1="94600" x2="86167" y2="88800"/>
                        <a14:backgroundMark x1="93000" y1="78800" x2="99833" y2="64200"/>
                        <a14:backgroundMark x1="91333" y1="80600" x2="99167" y2="61200"/>
                        <a14:backgroundMark x1="99167" y1="61200" x2="99333" y2="61200"/>
                        <a14:backgroundMark x1="10500" y1="26400" x2="0" y2="3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5" t="2476" r="3079" b="-2476"/>
          <a:stretch/>
        </p:blipFill>
        <p:spPr bwMode="auto">
          <a:xfrm>
            <a:off x="10634386" y="4257377"/>
            <a:ext cx="1073216" cy="98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6EF92DE-6177-46F8-B783-E684CB20F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8500" r="88500">
                        <a14:foregroundMark x1="12534" y1="54898" x2="12750" y2="59917"/>
                        <a14:foregroundMark x1="12198" y1="47102" x2="12344" y2="50506"/>
                        <a14:foregroundMark x1="12055" y1="43791" x2="12139" y2="45750"/>
                        <a14:foregroundMark x1="9387" y1="49167" x2="8500" y2="46333"/>
                        <a14:foregroundMark x1="10326" y1="52167" x2="9387" y2="49167"/>
                        <a14:foregroundMark x1="12750" y1="59917" x2="10326" y2="52167"/>
                        <a14:backgroundMark x1="10667" y1="49167" x2="10667" y2="49167"/>
                        <a14:backgroundMark x1="13167" y1="41917" x2="13167" y2="41917"/>
                        <a14:backgroundMark x1="11917" y1="42167" x2="11917" y2="42167"/>
                        <a14:backgroundMark x1="11750" y1="52167" x2="11750" y2="52167"/>
                        <a14:backgroundMark x1="12667" y1="53833" x2="10417" y2="51000"/>
                        <a14:backgroundMark x1="13333" y1="52667" x2="11167" y2="51167"/>
                        <a14:backgroundMark x1="12917" y1="54083" x2="12583" y2="54917"/>
                        <a14:backgroundMark x1="11750" y1="51417" x2="13833" y2="51500"/>
                        <a14:backgroundMark x1="12417" y1="50417" x2="11167" y2="49917"/>
                        <a14:backgroundMark x1="12667" y1="45750" x2="12667" y2="46250"/>
                        <a14:backgroundMark x1="10000" y1="43000" x2="12667" y2="42750"/>
                        <a14:backgroundMark x1="12833" y1="41417" x2="10583" y2="43167"/>
                        <a14:backgroundMark x1="12250" y1="45917" x2="12667" y2="4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2" r="1944"/>
          <a:stretch/>
        </p:blipFill>
        <p:spPr bwMode="auto">
          <a:xfrm>
            <a:off x="10528053" y="3152792"/>
            <a:ext cx="1072934" cy="112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369A2A9B-E16E-45B2-83EA-D26E7A3FAC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9429" r="80571">
                        <a14:foregroundMark x1="26286" y1="32286" x2="19714" y2="30571"/>
                        <a14:foregroundMark x1="40286" y1="46286" x2="41429" y2="49714"/>
                        <a14:foregroundMark x1="43714" y1="44286" x2="46000" y2="44571"/>
                        <a14:foregroundMark x1="49238" y1="40000" x2="50000" y2="40571"/>
                        <a14:foregroundMark x1="48857" y1="39714" x2="49238" y2="40000"/>
                        <a14:foregroundMark x1="74286" y1="74000" x2="74286" y2="74000"/>
                        <a14:foregroundMark x1="76286" y1="62571" x2="76286" y2="62571"/>
                        <a14:foregroundMark x1="80571" y1="66571" x2="80571" y2="66571"/>
                        <a14:backgroundMark x1="50286" y1="40857" x2="50286" y2="40857"/>
                        <a14:backgroundMark x1="50000" y1="40000" x2="50000" y2="40000"/>
                        <a14:backgroundMark x1="50000" y1="40571" x2="50000" y2="40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82" r="19082"/>
          <a:stretch>
            <a:fillRect/>
          </a:stretch>
        </p:blipFill>
        <p:spPr>
          <a:xfrm>
            <a:off x="10634386" y="2135024"/>
            <a:ext cx="813334" cy="131117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B29BEED-AE1B-4BE5-9950-BC71678233B8}"/>
              </a:ext>
            </a:extLst>
          </p:cNvPr>
          <p:cNvSpPr txBox="1"/>
          <p:nvPr/>
        </p:nvSpPr>
        <p:spPr>
          <a:xfrm>
            <a:off x="10910230" y="6426572"/>
            <a:ext cx="138151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pt-BR" sz="1100" dirty="0">
                <a:solidFill>
                  <a:schemeClr val="bg1"/>
                </a:solidFill>
                <a:latin typeface="Montserrat Medium" panose="00000600000000000000"/>
              </a:rPr>
              <a:t>PRÓXIMO</a:t>
            </a:r>
          </a:p>
        </p:txBody>
      </p:sp>
    </p:spTree>
    <p:extLst>
      <p:ext uri="{BB962C8B-B14F-4D97-AF65-F5344CB8AC3E}">
        <p14:creationId xmlns:p14="http://schemas.microsoft.com/office/powerpoint/2010/main" val="194488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1D4F26-8173-479A-86CE-035F6FF359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7638" y="2187925"/>
            <a:ext cx="4547502" cy="956155"/>
          </a:xfrm>
        </p:spPr>
        <p:txBody>
          <a:bodyPr/>
          <a:lstStyle/>
          <a:p>
            <a:r>
              <a:rPr lang="pt-BR" dirty="0">
                <a:solidFill>
                  <a:srgbClr val="131319"/>
                </a:solidFill>
              </a:rPr>
              <a:t>SCT-013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855E50B-CCBF-4DFF-823D-9BB1D52CBD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7638" y="2819181"/>
            <a:ext cx="4184185" cy="2159220"/>
          </a:xfrm>
        </p:spPr>
        <p:txBody>
          <a:bodyPr/>
          <a:lstStyle/>
          <a:p>
            <a:r>
              <a:rPr lang="pt-BR" sz="1800" dirty="0"/>
              <a:t>Sensor de corrente CA não invasivo tipo </a:t>
            </a:r>
            <a:r>
              <a:rPr lang="pt-BR" sz="1800"/>
              <a:t>alicate amperímetro, </a:t>
            </a:r>
            <a:r>
              <a:rPr lang="pt-BR" sz="1800" dirty="0"/>
              <a:t>sensor que pode ser usado para medir corrente CA.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Corrente de entrada 0-100 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/>
              <a:t>Corrente de saída 0-50 mA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4F22379-A30B-42AE-9429-BFB0F5DE1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ELETROELETRONICA - 2021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C53BD57-8D34-4FD0-BE4E-5C21E83FBC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0223" y="1810726"/>
            <a:ext cx="5237910" cy="33046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B03EF70-5676-41C8-9A42-9B15927E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119" l="9043" r="89894">
                        <a14:foregroundMark x1="50000" y1="9326" x2="38298" y2="6736"/>
                        <a14:foregroundMark x1="48936" y1="22798" x2="48936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54" y="2187925"/>
            <a:ext cx="2885954" cy="296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E898CF1-2D96-46BB-BCC3-C32A82047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89A88E4-728C-4E8C-B805-92CEFADDE0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3400" l="4667" r="99167">
                        <a14:foregroundMark x1="4992" y1="28427" x2="4667" y2="28200"/>
                        <a14:foregroundMark x1="31000" y1="46600" x2="10000" y2="31926"/>
                        <a14:foregroundMark x1="33000" y1="30800" x2="38833" y2="5000"/>
                        <a14:foregroundMark x1="57833" y1="65000" x2="89333" y2="78200"/>
                        <a14:foregroundMark x1="67833" y1="75000" x2="84167" y2="75200"/>
                        <a14:foregroundMark x1="96206" y1="72977" x2="99333" y2="72400"/>
                        <a14:foregroundMark x1="94590" y1="73276" x2="95154" y2="73172"/>
                        <a14:foregroundMark x1="84167" y1="75200" x2="93943" y2="73396"/>
                        <a14:foregroundMark x1="69833" y1="76200" x2="73500" y2="92000"/>
                        <a14:foregroundMark x1="81481" y1="93377" x2="81659" y2="93590"/>
                        <a14:foregroundMark x1="75667" y1="86400" x2="79433" y2="90919"/>
                        <a14:foregroundMark x1="77796" y1="92749" x2="71500" y2="91400"/>
                        <a14:foregroundMark x1="9333" y1="46000" x2="28833" y2="58000"/>
                        <a14:foregroundMark x1="9333" y1="48400" x2="6167" y2="48400"/>
                        <a14:backgroundMark x1="82500" y1="96400" x2="78833" y2="92600"/>
                        <a14:backgroundMark x1="75667" y1="97000" x2="83000" y2="88800"/>
                        <a14:backgroundMark x1="78333" y1="93400" x2="82000" y2="90800"/>
                        <a14:backgroundMark x1="81500" y1="94600" x2="86167" y2="88800"/>
                        <a14:backgroundMark x1="93000" y1="78800" x2="99833" y2="64200"/>
                        <a14:backgroundMark x1="91333" y1="80600" x2="99167" y2="61200"/>
                        <a14:backgroundMark x1="99167" y1="61200" x2="99333" y2="61200"/>
                        <a14:backgroundMark x1="10500" y1="26400" x2="0" y2="3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5" t="2476" r="3079" b="-2476"/>
          <a:stretch/>
        </p:blipFill>
        <p:spPr bwMode="auto">
          <a:xfrm>
            <a:off x="10604228" y="5266433"/>
            <a:ext cx="1073216" cy="98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1D61F96-FFDD-4B7C-AC30-DC26436C3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500" r="88500">
                        <a14:foregroundMark x1="12534" y1="54898" x2="12750" y2="59917"/>
                        <a14:foregroundMark x1="12198" y1="47102" x2="12344" y2="50506"/>
                        <a14:foregroundMark x1="12055" y1="43791" x2="12139" y2="45750"/>
                        <a14:foregroundMark x1="9387" y1="49167" x2="8500" y2="46333"/>
                        <a14:foregroundMark x1="10326" y1="52167" x2="9387" y2="49167"/>
                        <a14:foregroundMark x1="12750" y1="59917" x2="10326" y2="52167"/>
                        <a14:backgroundMark x1="10667" y1="49167" x2="10667" y2="49167"/>
                        <a14:backgroundMark x1="13167" y1="41917" x2="13167" y2="41917"/>
                        <a14:backgroundMark x1="11917" y1="42167" x2="11917" y2="42167"/>
                        <a14:backgroundMark x1="11750" y1="52167" x2="11750" y2="52167"/>
                        <a14:backgroundMark x1="12667" y1="53833" x2="10417" y2="51000"/>
                        <a14:backgroundMark x1="13333" y1="52667" x2="11167" y2="51167"/>
                        <a14:backgroundMark x1="12917" y1="54083" x2="12583" y2="54917"/>
                        <a14:backgroundMark x1="11750" y1="51417" x2="13833" y2="51500"/>
                        <a14:backgroundMark x1="12417" y1="50417" x2="11167" y2="49917"/>
                        <a14:backgroundMark x1="12667" y1="45750" x2="12667" y2="46250"/>
                        <a14:backgroundMark x1="10000" y1="43000" x2="12667" y2="42750"/>
                        <a14:backgroundMark x1="12833" y1="41417" x2="10583" y2="43167"/>
                        <a14:backgroundMark x1="12250" y1="45917" x2="12667" y2="4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2" r="1944"/>
          <a:stretch/>
        </p:blipFill>
        <p:spPr bwMode="auto">
          <a:xfrm>
            <a:off x="10497895" y="4161848"/>
            <a:ext cx="1072934" cy="112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Espaço Reservado para Imagem 10">
            <a:extLst>
              <a:ext uri="{FF2B5EF4-FFF2-40B4-BE49-F238E27FC236}">
                <a16:creationId xmlns:a16="http://schemas.microsoft.com/office/drawing/2014/main" id="{641B4F9E-6170-4BBA-8F18-C54E178A66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9429" r="80571">
                        <a14:foregroundMark x1="26286" y1="32286" x2="19714" y2="30571"/>
                        <a14:foregroundMark x1="40286" y1="46286" x2="41429" y2="49714"/>
                        <a14:foregroundMark x1="43714" y1="44286" x2="46000" y2="44571"/>
                        <a14:foregroundMark x1="49238" y1="40000" x2="50000" y2="40571"/>
                        <a14:foregroundMark x1="48857" y1="39714" x2="49238" y2="40000"/>
                        <a14:foregroundMark x1="74286" y1="74000" x2="74286" y2="74000"/>
                        <a14:foregroundMark x1="76286" y1="62571" x2="76286" y2="62571"/>
                        <a14:foregroundMark x1="80571" y1="66571" x2="80571" y2="66571"/>
                        <a14:backgroundMark x1="50286" y1="40857" x2="50286" y2="40857"/>
                        <a14:backgroundMark x1="50000" y1="40000" x2="50000" y2="40000"/>
                        <a14:backgroundMark x1="50000" y1="40571" x2="50000" y2="40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82" r="19082"/>
          <a:stretch>
            <a:fillRect/>
          </a:stretch>
        </p:blipFill>
        <p:spPr>
          <a:xfrm>
            <a:off x="10604228" y="3144080"/>
            <a:ext cx="813334" cy="131117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429D93B-B0A3-432E-9509-10DC2B83E900}"/>
              </a:ext>
            </a:extLst>
          </p:cNvPr>
          <p:cNvSpPr txBox="1"/>
          <p:nvPr/>
        </p:nvSpPr>
        <p:spPr>
          <a:xfrm>
            <a:off x="10910230" y="6426572"/>
            <a:ext cx="138151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pt-BR" sz="1100" dirty="0">
                <a:solidFill>
                  <a:schemeClr val="bg1"/>
                </a:solidFill>
                <a:latin typeface="Montserrat Medium" panose="00000600000000000000"/>
              </a:rPr>
              <a:t>PRÓXIMO</a:t>
            </a:r>
          </a:p>
        </p:txBody>
      </p:sp>
    </p:spTree>
    <p:extLst>
      <p:ext uri="{BB962C8B-B14F-4D97-AF65-F5344CB8AC3E}">
        <p14:creationId xmlns:p14="http://schemas.microsoft.com/office/powerpoint/2010/main" val="353877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0DE475-2CD4-4566-9BB8-C93AB5D676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7659" y="1919043"/>
            <a:ext cx="4547502" cy="956155"/>
          </a:xfrm>
        </p:spPr>
        <p:txBody>
          <a:bodyPr/>
          <a:lstStyle/>
          <a:p>
            <a:r>
              <a:rPr lang="pt-BR" dirty="0">
                <a:solidFill>
                  <a:srgbClr val="131319"/>
                </a:solidFill>
              </a:rPr>
              <a:t>ZMPT101B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85C554-1307-44E2-BB52-A68FEA9944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7659" y="2527749"/>
            <a:ext cx="4066795" cy="2758506"/>
          </a:xfrm>
        </p:spPr>
        <p:txBody>
          <a:bodyPr/>
          <a:lstStyle/>
          <a:p>
            <a:r>
              <a:rPr lang="pt-BR" sz="1800" dirty="0">
                <a:latin typeface="Montserrat" panose="00000500000000000000"/>
              </a:rPr>
              <a:t>O Sensor de Tensão AC 0 a 250V, módulo que tem como finalidade detectar a existência de tensão alternada em um circuito ou fazer a medição do valor de tensão. 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800" dirty="0">
                <a:latin typeface="Montserrat" panose="00000500000000000000"/>
              </a:rPr>
              <a:t>Transformador: ZMPT101B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800" dirty="0">
                <a:latin typeface="Montserrat" panose="00000500000000000000"/>
              </a:rPr>
              <a:t>Alimentação 5 a 30VDC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800" dirty="0">
                <a:latin typeface="Montserrat" panose="00000500000000000000"/>
              </a:rPr>
              <a:t>Tensão de saída 0-5VDC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16366D8-BFF0-4501-9F63-AE4686A94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ELETROELETRONICA - 2021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EB3305-FBDC-45F6-998B-A5C807CD2F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0223" y="1810726"/>
            <a:ext cx="5237910" cy="330467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3224436-C78E-43EE-B96D-1EF47768E4E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3400" l="4667" r="99167">
                        <a14:foregroundMark x1="4992" y1="28427" x2="4667" y2="28200"/>
                        <a14:foregroundMark x1="31000" y1="46600" x2="10000" y2="31926"/>
                        <a14:foregroundMark x1="33000" y1="30800" x2="38833" y2="5000"/>
                        <a14:foregroundMark x1="57833" y1="65000" x2="89333" y2="78200"/>
                        <a14:foregroundMark x1="67833" y1="75000" x2="84167" y2="75200"/>
                        <a14:foregroundMark x1="96206" y1="72977" x2="99333" y2="72400"/>
                        <a14:foregroundMark x1="94590" y1="73276" x2="95154" y2="73172"/>
                        <a14:foregroundMark x1="84167" y1="75200" x2="93943" y2="73396"/>
                        <a14:foregroundMark x1="69833" y1="76200" x2="73500" y2="92000"/>
                        <a14:foregroundMark x1="81481" y1="93377" x2="81659" y2="93590"/>
                        <a14:foregroundMark x1="75667" y1="86400" x2="79433" y2="90919"/>
                        <a14:foregroundMark x1="77796" y1="92749" x2="71500" y2="91400"/>
                        <a14:foregroundMark x1="9333" y1="46000" x2="28833" y2="58000"/>
                        <a14:foregroundMark x1="9333" y1="48400" x2="6167" y2="48400"/>
                        <a14:backgroundMark x1="82500" y1="96400" x2="78833" y2="92600"/>
                        <a14:backgroundMark x1="75667" y1="97000" x2="83000" y2="88800"/>
                        <a14:backgroundMark x1="78333" y1="93400" x2="82000" y2="90800"/>
                        <a14:backgroundMark x1="81500" y1="94600" x2="86167" y2="88800"/>
                        <a14:backgroundMark x1="93000" y1="78800" x2="99833" y2="64200"/>
                        <a14:backgroundMark x1="91333" y1="80600" x2="99167" y2="61200"/>
                        <a14:backgroundMark x1="99167" y1="61200" x2="99333" y2="61200"/>
                        <a14:backgroundMark x1="10500" y1="26400" x2="0" y2="3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5" t="2476" r="3079" b="-2476"/>
          <a:stretch/>
        </p:blipFill>
        <p:spPr bwMode="auto">
          <a:xfrm>
            <a:off x="6627303" y="2070894"/>
            <a:ext cx="2771748" cy="253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8AAFACC-8E76-4466-9CB4-94623C6B2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500" r="88500">
                        <a14:foregroundMark x1="12534" y1="54898" x2="12750" y2="59917"/>
                        <a14:foregroundMark x1="12198" y1="47102" x2="12344" y2="50506"/>
                        <a14:foregroundMark x1="12055" y1="43791" x2="12139" y2="45750"/>
                        <a14:foregroundMark x1="9387" y1="49167" x2="8500" y2="46333"/>
                        <a14:foregroundMark x1="10326" y1="52167" x2="9387" y2="49167"/>
                        <a14:foregroundMark x1="12750" y1="59917" x2="10326" y2="52167"/>
                        <a14:backgroundMark x1="10667" y1="49167" x2="10667" y2="49167"/>
                        <a14:backgroundMark x1="13167" y1="41917" x2="13167" y2="41917"/>
                        <a14:backgroundMark x1="11917" y1="42167" x2="11917" y2="42167"/>
                        <a14:backgroundMark x1="11750" y1="52167" x2="11750" y2="52167"/>
                        <a14:backgroundMark x1="12667" y1="53833" x2="10417" y2="51000"/>
                        <a14:backgroundMark x1="13333" y1="52667" x2="11167" y2="51167"/>
                        <a14:backgroundMark x1="12917" y1="54083" x2="12583" y2="54917"/>
                        <a14:backgroundMark x1="11750" y1="51417" x2="13833" y2="51500"/>
                        <a14:backgroundMark x1="12417" y1="50417" x2="11167" y2="49917"/>
                        <a14:backgroundMark x1="12667" y1="45750" x2="12667" y2="46250"/>
                        <a14:backgroundMark x1="10000" y1="43000" x2="12667" y2="42750"/>
                        <a14:backgroundMark x1="12833" y1="41417" x2="10583" y2="43167"/>
                        <a14:backgroundMark x1="12250" y1="45917" x2="12667" y2="4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2" r="1944"/>
          <a:stretch/>
        </p:blipFill>
        <p:spPr bwMode="auto">
          <a:xfrm>
            <a:off x="10497895" y="5301780"/>
            <a:ext cx="1072934" cy="112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Espaço Reservado para Imagem 10">
            <a:extLst>
              <a:ext uri="{FF2B5EF4-FFF2-40B4-BE49-F238E27FC236}">
                <a16:creationId xmlns:a16="http://schemas.microsoft.com/office/drawing/2014/main" id="{89EFD0C2-4741-4265-8547-8965D17E1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9429" r="80571">
                        <a14:foregroundMark x1="26286" y1="32286" x2="19714" y2="30571"/>
                        <a14:foregroundMark x1="40286" y1="46286" x2="41429" y2="49714"/>
                        <a14:foregroundMark x1="43714" y1="44286" x2="46000" y2="44571"/>
                        <a14:foregroundMark x1="49238" y1="40000" x2="50000" y2="40571"/>
                        <a14:foregroundMark x1="48857" y1="39714" x2="49238" y2="40000"/>
                        <a14:foregroundMark x1="74286" y1="74000" x2="74286" y2="74000"/>
                        <a14:foregroundMark x1="76286" y1="62571" x2="76286" y2="62571"/>
                        <a14:foregroundMark x1="80571" y1="66571" x2="80571" y2="66571"/>
                        <a14:backgroundMark x1="50286" y1="40857" x2="50286" y2="40857"/>
                        <a14:backgroundMark x1="50000" y1="40000" x2="50000" y2="40000"/>
                        <a14:backgroundMark x1="50000" y1="40571" x2="50000" y2="40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82" r="19082"/>
          <a:stretch>
            <a:fillRect/>
          </a:stretch>
        </p:blipFill>
        <p:spPr>
          <a:xfrm>
            <a:off x="10604228" y="4284012"/>
            <a:ext cx="813334" cy="131117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965EC64-9474-43D3-B592-93806ABC7ABB}"/>
              </a:ext>
            </a:extLst>
          </p:cNvPr>
          <p:cNvSpPr txBox="1"/>
          <p:nvPr/>
        </p:nvSpPr>
        <p:spPr>
          <a:xfrm>
            <a:off x="10910230" y="6426572"/>
            <a:ext cx="138151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pt-BR" sz="1100" dirty="0">
                <a:solidFill>
                  <a:schemeClr val="bg1"/>
                </a:solidFill>
                <a:latin typeface="Montserrat Medium" panose="00000600000000000000"/>
              </a:rPr>
              <a:t>PRÓXIMO</a:t>
            </a:r>
          </a:p>
        </p:txBody>
      </p:sp>
    </p:spTree>
    <p:extLst>
      <p:ext uri="{BB962C8B-B14F-4D97-AF65-F5344CB8AC3E}">
        <p14:creationId xmlns:p14="http://schemas.microsoft.com/office/powerpoint/2010/main" val="161010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A2685C-16F0-420F-B9D1-1B9332D6D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6950" y="1435873"/>
            <a:ext cx="4793569" cy="719291"/>
          </a:xfrm>
        </p:spPr>
        <p:txBody>
          <a:bodyPr/>
          <a:lstStyle/>
          <a:p>
            <a:r>
              <a:rPr lang="pt-BR" dirty="0">
                <a:solidFill>
                  <a:srgbClr val="131319"/>
                </a:solidFill>
              </a:rPr>
              <a:t>MÓDULO PIEZOELÉTRICO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CC7674-52AE-4B2B-85FE-A1FBAB750C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6950" y="2588824"/>
            <a:ext cx="4548211" cy="3018256"/>
          </a:xfrm>
        </p:spPr>
        <p:txBody>
          <a:bodyPr/>
          <a:lstStyle/>
          <a:p>
            <a:r>
              <a:rPr lang="pt-BR" sz="1800" dirty="0">
                <a:latin typeface="Montserrat" panose="00000500000000000000"/>
              </a:rPr>
              <a:t>Sensor de Vibração e Toque é um dispositivo que varia a tensão de saída proporcionalmente à força (pressão) aplicada sobre o transdutor piezoelétrico.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latin typeface="Montserrat" panose="00000500000000000000"/>
              </a:rPr>
              <a:t>Tensão de operação: 3,3VDC;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latin typeface="Montserrat" panose="00000500000000000000"/>
              </a:rPr>
              <a:t>Tipo de saída do sinal: Analógica.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7881B89-E915-4C02-99F0-987902BE27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2F44B71-D7D9-45B4-8477-6C7180407F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0223" y="1810726"/>
            <a:ext cx="5237910" cy="330467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19E5ABA-FAC6-479B-8D8F-03D49BE7894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500" r="88500">
                        <a14:foregroundMark x1="12534" y1="54898" x2="12750" y2="59917"/>
                        <a14:foregroundMark x1="12198" y1="47102" x2="12344" y2="50506"/>
                        <a14:foregroundMark x1="12055" y1="43791" x2="12139" y2="45750"/>
                        <a14:foregroundMark x1="9387" y1="49167" x2="8500" y2="46333"/>
                        <a14:foregroundMark x1="10326" y1="52167" x2="9387" y2="49167"/>
                        <a14:foregroundMark x1="12750" y1="59917" x2="10326" y2="52167"/>
                        <a14:backgroundMark x1="10667" y1="49167" x2="10667" y2="49167"/>
                        <a14:backgroundMark x1="13167" y1="41917" x2="13167" y2="41917"/>
                        <a14:backgroundMark x1="11917" y1="42167" x2="11917" y2="42167"/>
                        <a14:backgroundMark x1="11750" y1="52167" x2="11750" y2="52167"/>
                        <a14:backgroundMark x1="12667" y1="53833" x2="10417" y2="51000"/>
                        <a14:backgroundMark x1="13333" y1="52667" x2="11167" y2="51167"/>
                        <a14:backgroundMark x1="12917" y1="54083" x2="12583" y2="54917"/>
                        <a14:backgroundMark x1="11750" y1="51417" x2="13833" y2="51500"/>
                        <a14:backgroundMark x1="12417" y1="50417" x2="11167" y2="49917"/>
                        <a14:backgroundMark x1="12667" y1="45750" x2="12667" y2="46250"/>
                        <a14:backgroundMark x1="10000" y1="43000" x2="12667" y2="42750"/>
                        <a14:backgroundMark x1="12833" y1="41417" x2="10583" y2="43167"/>
                        <a14:backgroundMark x1="12250" y1="45917" x2="12667" y2="46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2" r="1944"/>
          <a:stretch/>
        </p:blipFill>
        <p:spPr bwMode="auto">
          <a:xfrm>
            <a:off x="6622740" y="1946712"/>
            <a:ext cx="2892876" cy="303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Espaço Reservado para Imagem 10">
            <a:extLst>
              <a:ext uri="{FF2B5EF4-FFF2-40B4-BE49-F238E27FC236}">
                <a16:creationId xmlns:a16="http://schemas.microsoft.com/office/drawing/2014/main" id="{2DAF7D64-7B2B-40DF-90F7-19FFC97FD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9429" r="80571">
                        <a14:foregroundMark x1="26286" y1="32286" x2="19714" y2="30571"/>
                        <a14:foregroundMark x1="40286" y1="46286" x2="41429" y2="49714"/>
                        <a14:foregroundMark x1="43714" y1="44286" x2="46000" y2="44571"/>
                        <a14:foregroundMark x1="49238" y1="40000" x2="50000" y2="40571"/>
                        <a14:foregroundMark x1="48857" y1="39714" x2="49238" y2="40000"/>
                        <a14:foregroundMark x1="74286" y1="74000" x2="74286" y2="74000"/>
                        <a14:foregroundMark x1="76286" y1="62571" x2="76286" y2="62571"/>
                        <a14:foregroundMark x1="80571" y1="66571" x2="80571" y2="66571"/>
                        <a14:backgroundMark x1="50286" y1="40857" x2="50286" y2="40857"/>
                        <a14:backgroundMark x1="50000" y1="40000" x2="50000" y2="40000"/>
                        <a14:backgroundMark x1="50000" y1="40571" x2="50000" y2="40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82" r="19082"/>
          <a:stretch>
            <a:fillRect/>
          </a:stretch>
        </p:blipFill>
        <p:spPr>
          <a:xfrm>
            <a:off x="10627695" y="5246201"/>
            <a:ext cx="813334" cy="131117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5A3227E-DD4F-4D54-B216-EFD70C835667}"/>
              </a:ext>
            </a:extLst>
          </p:cNvPr>
          <p:cNvSpPr txBox="1"/>
          <p:nvPr/>
        </p:nvSpPr>
        <p:spPr>
          <a:xfrm>
            <a:off x="10910230" y="6426572"/>
            <a:ext cx="138151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pt-BR" sz="1100" dirty="0">
                <a:solidFill>
                  <a:schemeClr val="bg1"/>
                </a:solidFill>
                <a:latin typeface="Montserrat Medium" panose="00000600000000000000"/>
              </a:rPr>
              <a:t>PRÓXIMO</a:t>
            </a:r>
          </a:p>
        </p:txBody>
      </p:sp>
    </p:spTree>
    <p:extLst>
      <p:ext uri="{BB962C8B-B14F-4D97-AF65-F5344CB8AC3E}">
        <p14:creationId xmlns:p14="http://schemas.microsoft.com/office/powerpoint/2010/main" val="3588889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AE6C892-28F0-43FE-A96D-55B74352B0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0223" y="1810726"/>
            <a:ext cx="5237910" cy="3304675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4A870A-F0E5-49CF-BE41-29BD9B13DB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7623" y="2085698"/>
            <a:ext cx="4547502" cy="631007"/>
          </a:xfrm>
        </p:spPr>
        <p:txBody>
          <a:bodyPr/>
          <a:lstStyle/>
          <a:p>
            <a:r>
              <a:rPr lang="pt-BR" dirty="0">
                <a:solidFill>
                  <a:srgbClr val="131319"/>
                </a:solidFill>
              </a:rPr>
              <a:t>LM35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165070-D369-4085-A72C-B329C1A0C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6914" y="2716705"/>
            <a:ext cx="4548211" cy="3442695"/>
          </a:xfrm>
        </p:spPr>
        <p:txBody>
          <a:bodyPr/>
          <a:lstStyle/>
          <a:p>
            <a:r>
              <a:rPr lang="pt-BR" sz="1800" dirty="0">
                <a:latin typeface="Montserrat" panose="00000500000000000000"/>
              </a:rPr>
              <a:t>Sensor de temperatura em °Celsius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latin typeface="Montserrat" panose="00000500000000000000"/>
              </a:rPr>
              <a:t>Variação de 10mV/°C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latin typeface="Montserrat" panose="00000500000000000000"/>
              </a:rPr>
              <a:t>Range de -55°C até 150°C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latin typeface="Montserrat" panose="00000500000000000000"/>
              </a:rPr>
              <a:t>Tensão  de saída de 2,05VDC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7AC66B1-3D5C-4A19-89CF-21C121BA68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  <a:endParaRPr lang="pt-BR" dirty="0"/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156FE155-C201-4D2C-80D4-268F2C68CD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9429" r="80571">
                        <a14:foregroundMark x1="26286" y1="32286" x2="19714" y2="30571"/>
                        <a14:foregroundMark x1="40286" y1="46286" x2="41429" y2="49714"/>
                        <a14:foregroundMark x1="43714" y1="44286" x2="46000" y2="44571"/>
                        <a14:foregroundMark x1="49238" y1="40000" x2="50000" y2="40571"/>
                        <a14:foregroundMark x1="48857" y1="39714" x2="49238" y2="40000"/>
                        <a14:foregroundMark x1="74286" y1="74000" x2="74286" y2="74000"/>
                        <a14:foregroundMark x1="76286" y1="62571" x2="76286" y2="62571"/>
                        <a14:foregroundMark x1="80571" y1="66571" x2="80571" y2="66571"/>
                        <a14:backgroundMark x1="50286" y1="40857" x2="50286" y2="40857"/>
                        <a14:backgroundMark x1="50000" y1="40000" x2="50000" y2="40000"/>
                        <a14:backgroundMark x1="50000" y1="40571" x2="50000" y2="40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82" r="19082"/>
          <a:stretch>
            <a:fillRect/>
          </a:stretch>
        </p:blipFill>
        <p:spPr>
          <a:xfrm>
            <a:off x="6723601" y="1376243"/>
            <a:ext cx="2539383" cy="4105514"/>
          </a:xfrm>
        </p:spPr>
      </p:pic>
    </p:spTree>
    <p:extLst>
      <p:ext uri="{BB962C8B-B14F-4D97-AF65-F5344CB8AC3E}">
        <p14:creationId xmlns:p14="http://schemas.microsoft.com/office/powerpoint/2010/main" val="174245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784B60-5DF7-4FE6-BE73-A0A82F051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26E0186-8B5B-4D09-A5E1-994AA8C968CE}"/>
              </a:ext>
            </a:extLst>
          </p:cNvPr>
          <p:cNvSpPr/>
          <p:nvPr/>
        </p:nvSpPr>
        <p:spPr>
          <a:xfrm>
            <a:off x="0" y="691200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Montserrat" panose="00000500000000000000"/>
              </a:rPr>
              <a:t>ORÇAMENTO E AQUISIÇÃO DOS COMPONENTES </a:t>
            </a:r>
          </a:p>
          <a:p>
            <a:pPr algn="ctr"/>
            <a:endParaRPr lang="pt-BR" sz="2800" b="1" dirty="0">
              <a:solidFill>
                <a:schemeClr val="bg1"/>
              </a:solidFill>
              <a:latin typeface="Montserrat" panose="0000050000000000000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56D522-0F3F-4FB7-B5B8-845104A0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8" y="1432680"/>
            <a:ext cx="8249801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9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B17A0FA-6E8F-448F-BDBB-5573B69E8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35681" r="-212" b="12359"/>
          <a:stretch/>
        </p:blipFill>
        <p:spPr>
          <a:xfrm rot="60000">
            <a:off x="891432" y="-153285"/>
            <a:ext cx="10238096" cy="7995729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40C6B10-21E3-4CDC-8853-4F1CD8A5F3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EE76B3D-967E-4E1B-80DD-887BD5867F56}"/>
              </a:ext>
            </a:extLst>
          </p:cNvPr>
          <p:cNvGrpSpPr/>
          <p:nvPr/>
        </p:nvGrpSpPr>
        <p:grpSpPr>
          <a:xfrm>
            <a:off x="2845296" y="1425979"/>
            <a:ext cx="6064368" cy="3870922"/>
            <a:chOff x="2855345" y="1421651"/>
            <a:chExt cx="6064368" cy="3870922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A623A57-724E-4656-BD95-B77D3399A228}"/>
                </a:ext>
              </a:extLst>
            </p:cNvPr>
            <p:cNvSpPr/>
            <p:nvPr/>
          </p:nvSpPr>
          <p:spPr>
            <a:xfrm>
              <a:off x="2855345" y="1421651"/>
              <a:ext cx="6064368" cy="38709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69B3580-5050-447C-AC38-BD65E8E736EC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742" y="1421651"/>
              <a:ext cx="5136515" cy="3512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89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B98FCBC-E09B-4E29-9336-09BDAB7247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" t="35681" r="-212" b="12359"/>
          <a:stretch/>
        </p:blipFill>
        <p:spPr>
          <a:xfrm rot="60000">
            <a:off x="891432" y="-153285"/>
            <a:ext cx="10238096" cy="7995729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33D54E8-9B85-492A-B7A5-31A5C47BCE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69F0E3-F725-4B5A-922B-05872C7506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75"/>
          <a:stretch/>
        </p:blipFill>
        <p:spPr>
          <a:xfrm>
            <a:off x="2862646" y="1452282"/>
            <a:ext cx="6050833" cy="374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6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24D097B-BB95-4AE3-B1D5-0B07A67C62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DE998D-DFCA-4BE9-9260-2E2AF3290B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49643" y="3423947"/>
            <a:ext cx="8822865" cy="1884520"/>
          </a:xfrm>
        </p:spPr>
        <p:txBody>
          <a:bodyPr lIns="91440" tIns="45720" rIns="91440" bIns="45720" anchor="t"/>
          <a:lstStyle/>
          <a:p>
            <a:r>
              <a:rPr lang="pt-BR" sz="2400" b="0" dirty="0">
                <a:latin typeface="Montserrat"/>
              </a:rPr>
              <a:t>Os motores elétricos estão presentes na maior parte dos processos  industriais,  assim estão vulnerável a falhas mecânicas e elétricas que podem acarretar quebras repentinas, paradas de produção e gastos não previstos.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D4C26F-0D5C-4AB4-90DF-7847CCC1CE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49643" y="3095951"/>
            <a:ext cx="7308850" cy="302110"/>
          </a:xfrm>
        </p:spPr>
        <p:txBody>
          <a:bodyPr lIns="91440" tIns="45720" rIns="91440" bIns="45720" anchor="t"/>
          <a:lstStyle/>
          <a:p>
            <a:r>
              <a:rPr lang="pt-BR" b="1" dirty="0">
                <a:latin typeface="Montserrat"/>
              </a:rPr>
              <a:t>MOTOR ELÉTRICO NA INDÚSTRIA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910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59A9EA5-A100-40CA-9B2E-50D3D1A8B7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357443-A69B-4964-A6FA-F6C3449AF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" t="4450" r="11678" b="6854"/>
          <a:stretch/>
        </p:blipFill>
        <p:spPr>
          <a:xfrm>
            <a:off x="690634" y="357823"/>
            <a:ext cx="8758909" cy="614235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3057AA3-26E5-4ECB-9D40-7BAE3336A37A}"/>
              </a:ext>
            </a:extLst>
          </p:cNvPr>
          <p:cNvSpPr txBox="1">
            <a:spLocks/>
          </p:cNvSpPr>
          <p:nvPr/>
        </p:nvSpPr>
        <p:spPr>
          <a:xfrm>
            <a:off x="7312691" y="4983407"/>
            <a:ext cx="4433723" cy="1353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latin typeface="+mj-lt"/>
              </a:rPr>
              <a:t>ESQUEMA DE LIGAÇÃO EM PROTOBOARD</a:t>
            </a:r>
          </a:p>
          <a:p>
            <a:pPr marL="0" indent="0">
              <a:buNone/>
            </a:pPr>
            <a:r>
              <a:rPr lang="pt-BR" sz="1800" dirty="0">
                <a:latin typeface="+mj-lt"/>
              </a:rPr>
              <a:t>SME1</a:t>
            </a:r>
          </a:p>
        </p:txBody>
      </p:sp>
    </p:spTree>
    <p:extLst>
      <p:ext uri="{BB962C8B-B14F-4D97-AF65-F5344CB8AC3E}">
        <p14:creationId xmlns:p14="http://schemas.microsoft.com/office/powerpoint/2010/main" val="28095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9D0484A-1ECB-476A-BA95-CC2743B84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60D814-5EE9-4F1A-819D-19572651C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67" y="1721093"/>
            <a:ext cx="3380222" cy="45069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D61CEF-263F-41F3-89D3-CE15B2C6B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29" y="1721094"/>
            <a:ext cx="3380222" cy="45069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2381B080-E8D1-49AB-B246-A6C92BB70504}"/>
              </a:ext>
            </a:extLst>
          </p:cNvPr>
          <p:cNvSpPr txBox="1">
            <a:spLocks/>
          </p:cNvSpPr>
          <p:nvPr/>
        </p:nvSpPr>
        <p:spPr>
          <a:xfrm>
            <a:off x="3951115" y="331703"/>
            <a:ext cx="5980676" cy="10028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n w="0"/>
              </a:rPr>
              <a:t>ZMPT101B</a:t>
            </a:r>
          </a:p>
        </p:txBody>
      </p:sp>
    </p:spTree>
    <p:extLst>
      <p:ext uri="{BB962C8B-B14F-4D97-AF65-F5344CB8AC3E}">
        <p14:creationId xmlns:p14="http://schemas.microsoft.com/office/powerpoint/2010/main" val="51473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49F28AB-576D-45DD-95C4-120BF0616B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pic>
        <p:nvPicPr>
          <p:cNvPr id="5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2CCA422-B38F-414A-9FE0-ABE2FF77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91" y="759081"/>
            <a:ext cx="4211444" cy="560906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CFB5170-5348-4B11-B98B-964D6FA17CF2}"/>
              </a:ext>
            </a:extLst>
          </p:cNvPr>
          <p:cNvSpPr txBox="1"/>
          <p:nvPr/>
        </p:nvSpPr>
        <p:spPr>
          <a:xfrm>
            <a:off x="6478799" y="3174108"/>
            <a:ext cx="52055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Montserrat" panose="00000500000000000000"/>
              </a:rPr>
              <a:t>TESTE FUNCIONAL ZMPT101B</a:t>
            </a:r>
          </a:p>
        </p:txBody>
      </p:sp>
    </p:spTree>
    <p:extLst>
      <p:ext uri="{BB962C8B-B14F-4D97-AF65-F5344CB8AC3E}">
        <p14:creationId xmlns:p14="http://schemas.microsoft.com/office/powerpoint/2010/main" val="259465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764EAEB-72B9-4A78-88A2-FDB11C40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3CC802-C6B2-44A5-8995-B8D736DB0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2" b="10137"/>
          <a:stretch/>
        </p:blipFill>
        <p:spPr>
          <a:xfrm>
            <a:off x="6721282" y="2018788"/>
            <a:ext cx="4558914" cy="40009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8284BE-A606-40AA-9343-FF6E977F3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8" b="12042"/>
          <a:stretch/>
        </p:blipFill>
        <p:spPr>
          <a:xfrm>
            <a:off x="1203257" y="2018788"/>
            <a:ext cx="4558914" cy="40009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C05ADFDC-0813-4F7D-8AC9-8D456FA3137D}"/>
              </a:ext>
            </a:extLst>
          </p:cNvPr>
          <p:cNvSpPr txBox="1">
            <a:spLocks/>
          </p:cNvSpPr>
          <p:nvPr/>
        </p:nvSpPr>
        <p:spPr>
          <a:xfrm>
            <a:off x="3951115" y="331703"/>
            <a:ext cx="5727504" cy="10028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n w="0"/>
              </a:rPr>
              <a:t>ZMPT101B</a:t>
            </a:r>
          </a:p>
        </p:txBody>
      </p:sp>
    </p:spTree>
    <p:extLst>
      <p:ext uri="{BB962C8B-B14F-4D97-AF65-F5344CB8AC3E}">
        <p14:creationId xmlns:p14="http://schemas.microsoft.com/office/powerpoint/2010/main" val="127498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E0F5C18-AC50-471B-A06F-F51862D86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pic>
        <p:nvPicPr>
          <p:cNvPr id="5" name="Imagem 5" descr="Uma imagem contendo Gráfico&#10;&#10;Descrição gerada automaticamente">
            <a:extLst>
              <a:ext uri="{FF2B5EF4-FFF2-40B4-BE49-F238E27FC236}">
                <a16:creationId xmlns:a16="http://schemas.microsoft.com/office/drawing/2014/main" id="{EC63DAA2-646E-4632-88B4-CFB75406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60" y="945861"/>
            <a:ext cx="6191783" cy="521053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F2A0B09-FDA7-4D69-B8D1-6D8CECF9C9A4}"/>
              </a:ext>
            </a:extLst>
          </p:cNvPr>
          <p:cNvSpPr/>
          <p:nvPr/>
        </p:nvSpPr>
        <p:spPr>
          <a:xfrm>
            <a:off x="7750519" y="3289518"/>
            <a:ext cx="34330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Montserrat" panose="00000500000000000000"/>
              </a:rPr>
              <a:t>CIRCUITO DO SCT-013</a:t>
            </a:r>
            <a:endParaRPr lang="pt-BR" sz="2800" b="1" i="0" dirty="0">
              <a:solidFill>
                <a:schemeClr val="bg1"/>
              </a:solidFill>
              <a:effectLst/>
              <a:latin typeface="Montserrat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3069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E529701-9894-4BB8-A148-595879C200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B1F4FDB-03C9-45E8-9755-20AC1F91D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5" b="21775"/>
          <a:stretch/>
        </p:blipFill>
        <p:spPr>
          <a:xfrm>
            <a:off x="5559854" y="2187925"/>
            <a:ext cx="5362059" cy="38027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74404D9-8DD4-4F16-B3A4-FD7F2A623D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t="16919" r="48942" b="67262"/>
          <a:stretch/>
        </p:blipFill>
        <p:spPr>
          <a:xfrm rot="5400000">
            <a:off x="-482753" y="3169457"/>
            <a:ext cx="5073925" cy="1248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8FDF3C10-1A81-45A7-BCBC-E94E4EA3C322}"/>
              </a:ext>
            </a:extLst>
          </p:cNvPr>
          <p:cNvSpPr txBox="1">
            <a:spLocks/>
          </p:cNvSpPr>
          <p:nvPr/>
        </p:nvSpPr>
        <p:spPr>
          <a:xfrm>
            <a:off x="3951115" y="331703"/>
            <a:ext cx="4289769" cy="1002880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>
                <a:ln w="0"/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SCT-013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B311114-9495-4524-A567-3A9B7EE1CF7F}"/>
              </a:ext>
            </a:extLst>
          </p:cNvPr>
          <p:cNvCxnSpPr/>
          <p:nvPr/>
        </p:nvCxnSpPr>
        <p:spPr>
          <a:xfrm>
            <a:off x="3293616" y="3793865"/>
            <a:ext cx="1447060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14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7E41BA-2754-4620-91D4-B6CB543FD8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BE6EEA-6610-4F9E-BB3C-07709C573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65" y="594610"/>
            <a:ext cx="4251585" cy="56687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2B3DE62-A617-4C6C-A319-6805FC77164C}"/>
              </a:ext>
            </a:extLst>
          </p:cNvPr>
          <p:cNvSpPr/>
          <p:nvPr/>
        </p:nvSpPr>
        <p:spPr>
          <a:xfrm>
            <a:off x="5844964" y="3167390"/>
            <a:ext cx="47382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Montserrat" panose="00000500000000000000"/>
              </a:rPr>
              <a:t>TESTE FUNCIONAL DO SCT-013</a:t>
            </a:r>
            <a:endParaRPr lang="pt-BR" sz="2800" b="1" i="0" dirty="0">
              <a:solidFill>
                <a:schemeClr val="bg1"/>
              </a:solidFill>
              <a:effectLst/>
              <a:latin typeface="Montserrat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4393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A660B88-E94D-4D5C-8F6B-701424FD2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447D6A-1382-42CE-83C3-09C37CEB8D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9974" y="520997"/>
            <a:ext cx="5212052" cy="407470"/>
          </a:xfrm>
        </p:spPr>
        <p:txBody>
          <a:bodyPr lIns="91440" tIns="45720" rIns="91440" bIns="45720" anchor="t"/>
          <a:lstStyle/>
          <a:p>
            <a:r>
              <a:rPr lang="pt-BR" sz="2800" b="1" dirty="0">
                <a:latin typeface="Montserrat" panose="00000500000000000000"/>
              </a:rPr>
              <a:t>TESTE FUNCIONAL SCT-013</a:t>
            </a:r>
            <a:endParaRPr lang="pt-BR" dirty="0"/>
          </a:p>
        </p:txBody>
      </p:sp>
      <p:pic>
        <p:nvPicPr>
          <p:cNvPr id="5" name="Imagem 5" descr="Tela de computador com jogo&#10;&#10;Descrição gerada automaticamente">
            <a:extLst>
              <a:ext uri="{FF2B5EF4-FFF2-40B4-BE49-F238E27FC236}">
                <a16:creationId xmlns:a16="http://schemas.microsoft.com/office/drawing/2014/main" id="{DE115024-D8DD-430F-A0DB-4C2F9609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436" y="1438375"/>
            <a:ext cx="3829586" cy="51061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2135DBE2-FF94-4200-80AC-5BD9071E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89" y="1438376"/>
            <a:ext cx="3829586" cy="510611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807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AC3D780-42F4-4FD6-9D1F-213EA00FF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0B8DD380-AB6D-49E2-998D-109E04716895}"/>
              </a:ext>
            </a:extLst>
          </p:cNvPr>
          <p:cNvSpPr txBox="1">
            <a:spLocks/>
          </p:cNvSpPr>
          <p:nvPr/>
        </p:nvSpPr>
        <p:spPr>
          <a:xfrm>
            <a:off x="3951115" y="331703"/>
            <a:ext cx="4289769" cy="10028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>
                <a:ln w="0"/>
              </a:rPr>
              <a:t>SCT-013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91478E-4C73-4FB4-85D0-2EA06FD95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t="25031" r="50006" b="50813"/>
          <a:stretch/>
        </p:blipFill>
        <p:spPr>
          <a:xfrm>
            <a:off x="6522212" y="1931693"/>
            <a:ext cx="5065364" cy="39895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15E3B4D-793D-4F2C-A6C8-736236DAD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2" t="30128" r="46960" b="51097"/>
          <a:stretch/>
        </p:blipFill>
        <p:spPr>
          <a:xfrm>
            <a:off x="1023136" y="1988536"/>
            <a:ext cx="5076639" cy="387403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9049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784B60-5DF7-4FE6-BE73-A0A82F051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pic>
        <p:nvPicPr>
          <p:cNvPr id="5" name="Imagem 5" descr="Diagrama, Esquemático&#10;&#10;Descrição gerada automaticamente">
            <a:extLst>
              <a:ext uri="{FF2B5EF4-FFF2-40B4-BE49-F238E27FC236}">
                <a16:creationId xmlns:a16="http://schemas.microsoft.com/office/drawing/2014/main" id="{E4DA6D8E-2846-4408-A5CF-BE396962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7" y="625216"/>
            <a:ext cx="8388665" cy="560756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26E0186-8B5B-4D09-A5E1-994AA8C968CE}"/>
              </a:ext>
            </a:extLst>
          </p:cNvPr>
          <p:cNvSpPr/>
          <p:nvPr/>
        </p:nvSpPr>
        <p:spPr>
          <a:xfrm>
            <a:off x="9441575" y="2977200"/>
            <a:ext cx="34512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Montserrat" panose="00000500000000000000"/>
              </a:rPr>
              <a:t>CIRCUITO DA ENTRADA DE ENERGIA</a:t>
            </a:r>
          </a:p>
        </p:txBody>
      </p:sp>
    </p:spTree>
    <p:extLst>
      <p:ext uri="{BB962C8B-B14F-4D97-AF65-F5344CB8AC3E}">
        <p14:creationId xmlns:p14="http://schemas.microsoft.com/office/powerpoint/2010/main" val="206836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909950" y="1263903"/>
            <a:ext cx="3001942" cy="414150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ontserrat"/>
              </a:rPr>
              <a:t>PROJETO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5"/>
          </p:nvPr>
        </p:nvSpPr>
        <p:spPr>
          <a:xfrm>
            <a:off x="909950" y="1952077"/>
            <a:ext cx="3002651" cy="2412105"/>
          </a:xfrm>
        </p:spPr>
        <p:txBody>
          <a:bodyPr lIns="91440" tIns="45720" rIns="91440" bIns="45720" anchor="t"/>
          <a:lstStyle/>
          <a:p>
            <a:pPr algn="just"/>
            <a:r>
              <a:rPr lang="pt-BR" dirty="0">
                <a:solidFill>
                  <a:srgbClr val="FFFFFF"/>
                </a:solidFill>
                <a:latin typeface="Montserrat Light"/>
              </a:rPr>
              <a:t>Utilizando sensores para captura de valores de grandezas elétricas. Monitorando falhas para prevenção de quebras  e mitigando perdas por desempenho e  aumentando a eficiência.</a:t>
            </a:r>
            <a:endParaRPr lang="pt-BR" dirty="0">
              <a:solidFill>
                <a:srgbClr val="FFFFFF"/>
              </a:solidFill>
            </a:endParaRP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solidFill>
                  <a:schemeClr val="bg1"/>
                </a:solidFill>
                <a:latin typeface="Montserrat Medium"/>
              </a:rPr>
              <a:t>ELETROELETRONICA - 2021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4314826" y="2590800"/>
            <a:ext cx="448830" cy="3943928"/>
          </a:xfrm>
          <a:prstGeom prst="rect">
            <a:avLst/>
          </a:prstGeom>
          <a:blipFill dpi="0" rotWithShape="1"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2460" t="-64693" r="-15574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/>
          <p:cNvSpPr/>
          <p:nvPr/>
        </p:nvSpPr>
        <p:spPr>
          <a:xfrm>
            <a:off x="4763655" y="-23570"/>
            <a:ext cx="7428345" cy="6534728"/>
          </a:xfrm>
          <a:prstGeom prst="rect">
            <a:avLst/>
          </a:prstGeom>
          <a:blipFill dpi="0" rotWithShape="1"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0384" t="6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44B07FA-2FF3-450B-9FF0-69210902F0A4}"/>
              </a:ext>
            </a:extLst>
          </p:cNvPr>
          <p:cNvGrpSpPr/>
          <p:nvPr/>
        </p:nvGrpSpPr>
        <p:grpSpPr>
          <a:xfrm>
            <a:off x="3719129" y="2085975"/>
            <a:ext cx="3971585" cy="4772025"/>
            <a:chOff x="3147671" y="1773876"/>
            <a:chExt cx="3971585" cy="4772025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973E53E8-58E6-43FB-93E2-5DC128E38879}"/>
                </a:ext>
              </a:extLst>
            </p:cNvPr>
            <p:cNvGrpSpPr/>
            <p:nvPr/>
          </p:nvGrpSpPr>
          <p:grpSpPr>
            <a:xfrm>
              <a:off x="4834375" y="1892585"/>
              <a:ext cx="1921452" cy="4033413"/>
              <a:chOff x="4469451" y="2187925"/>
              <a:chExt cx="1921452" cy="4033413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E937B70-DB51-4073-B48F-77BD0D4A480B}"/>
                  </a:ext>
                </a:extLst>
              </p:cNvPr>
              <p:cNvSpPr/>
              <p:nvPr/>
            </p:nvSpPr>
            <p:spPr>
              <a:xfrm>
                <a:off x="4507568" y="5676054"/>
                <a:ext cx="1845217" cy="545284"/>
              </a:xfrm>
              <a:prstGeom prst="round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4" name="Imagem 13" descr="Gráfico&#10;&#10;Descrição gerada automaticamente com confiança baixa">
                <a:extLst>
                  <a:ext uri="{FF2B5EF4-FFF2-40B4-BE49-F238E27FC236}">
                    <a16:creationId xmlns:a16="http://schemas.microsoft.com/office/drawing/2014/main" id="{CF093ACB-1C68-45FC-A2BE-155FF2CBA02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42"/>
              <a:stretch/>
            </p:blipFill>
            <p:spPr bwMode="auto">
              <a:xfrm>
                <a:off x="4469451" y="2187925"/>
                <a:ext cx="1921452" cy="394392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47671" y="1773876"/>
              <a:ext cx="3971585" cy="4772025"/>
            </a:xfrm>
            <a:prstGeom prst="rect">
              <a:avLst/>
            </a:prstGeom>
          </p:spPr>
        </p:pic>
      </p:grpSp>
      <p:sp>
        <p:nvSpPr>
          <p:cNvPr id="32" name="Retângulo 31"/>
          <p:cNvSpPr/>
          <p:nvPr/>
        </p:nvSpPr>
        <p:spPr>
          <a:xfrm>
            <a:off x="4320271" y="66675"/>
            <a:ext cx="443383" cy="2714625"/>
          </a:xfrm>
          <a:prstGeom prst="rect">
            <a:avLst/>
          </a:prstGeom>
          <a:blipFill dpi="0" rotWithShape="1"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35497" t="1511" r="-1655369" b="-1509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 descr="Blynk | Intel DevMesh | Pavel Bayborodin, 01/15/2016">
            <a:extLst>
              <a:ext uri="{FF2B5EF4-FFF2-40B4-BE49-F238E27FC236}">
                <a16:creationId xmlns:a16="http://schemas.microsoft.com/office/drawing/2014/main" id="{E43D9673-4A18-4D37-B8CF-E01FAC57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992" y="4817380"/>
            <a:ext cx="2289797" cy="171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02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F4C1F91-02C5-4084-A76C-FE3012299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8DD8BD-A5F7-4B58-9D9F-ADA46D2A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6" t="29028" r="15710" b="7447"/>
          <a:stretch/>
        </p:blipFill>
        <p:spPr>
          <a:xfrm>
            <a:off x="1408426" y="721912"/>
            <a:ext cx="4687574" cy="54141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E09BFED-324C-4E0C-B3EB-99653C25A567}"/>
              </a:ext>
            </a:extLst>
          </p:cNvPr>
          <p:cNvSpPr/>
          <p:nvPr/>
        </p:nvSpPr>
        <p:spPr>
          <a:xfrm>
            <a:off x="7664573" y="3167389"/>
            <a:ext cx="2942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i="0" dirty="0">
                <a:solidFill>
                  <a:schemeClr val="bg1"/>
                </a:solidFill>
                <a:effectLst/>
                <a:latin typeface="Montserrat" panose="00000500000000000000"/>
              </a:rPr>
              <a:t>PLACA DO MOTOR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20F5025-BCA3-4E9C-9056-3767D8057289}"/>
              </a:ext>
            </a:extLst>
          </p:cNvPr>
          <p:cNvGrpSpPr/>
          <p:nvPr/>
        </p:nvGrpSpPr>
        <p:grpSpPr>
          <a:xfrm>
            <a:off x="3498775" y="230046"/>
            <a:ext cx="6040099" cy="2608896"/>
            <a:chOff x="3498775" y="230046"/>
            <a:chExt cx="6040099" cy="2608896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2E5A438-9F2C-4F2D-9450-631514136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04" t="46477" r="54574" b="46544"/>
            <a:stretch/>
          </p:blipFill>
          <p:spPr>
            <a:xfrm>
              <a:off x="4305640" y="230046"/>
              <a:ext cx="2567447" cy="1387247"/>
            </a:xfrm>
            <a:prstGeom prst="ellipse">
              <a:avLst/>
            </a:prstGeom>
            <a:ln w="63500" cap="rnd">
              <a:solidFill>
                <a:srgbClr val="FF0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3A314BB3-1089-4C04-98DA-3CE57C636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0" t="48018" r="22097" b="44088"/>
            <a:stretch/>
          </p:blipFill>
          <p:spPr>
            <a:xfrm>
              <a:off x="6699361" y="1314714"/>
              <a:ext cx="2839513" cy="1375138"/>
            </a:xfrm>
            <a:prstGeom prst="ellipse">
              <a:avLst/>
            </a:prstGeom>
            <a:ln w="63500" cap="rnd">
              <a:solidFill>
                <a:srgbClr val="FF0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2E69FCF-5FB2-4377-B7D9-7C5105EC46CC}"/>
                </a:ext>
              </a:extLst>
            </p:cNvPr>
            <p:cNvSpPr txBox="1"/>
            <p:nvPr/>
          </p:nvSpPr>
          <p:spPr>
            <a:xfrm>
              <a:off x="5726743" y="1283975"/>
              <a:ext cx="1032719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pt-BR" sz="2000" dirty="0">
                  <a:solidFill>
                    <a:schemeClr val="bg1"/>
                  </a:solidFill>
                  <a:highlight>
                    <a:srgbClr val="FF0000"/>
                  </a:highlight>
                  <a:latin typeface="Montserrat Light"/>
                </a:rPr>
                <a:t>TENSÃO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D91CD52-FC28-40FB-93D3-2A407E07147B}"/>
                </a:ext>
              </a:extLst>
            </p:cNvPr>
            <p:cNvSpPr txBox="1"/>
            <p:nvPr/>
          </p:nvSpPr>
          <p:spPr>
            <a:xfrm>
              <a:off x="8096599" y="2438832"/>
              <a:ext cx="1307730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l"/>
              <a:r>
                <a:rPr lang="pt-BR" sz="2000" dirty="0">
                  <a:solidFill>
                    <a:schemeClr val="bg1"/>
                  </a:solidFill>
                  <a:highlight>
                    <a:srgbClr val="FF0000"/>
                  </a:highlight>
                  <a:latin typeface="Montserrat Light"/>
                </a:rPr>
                <a:t>CORRENTE</a:t>
              </a:r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3FE0A4A3-0A79-4974-8096-84B002CDFC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8775" y="1511827"/>
              <a:ext cx="1466858" cy="10219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E1EFF786-5522-47DC-B789-2D49770C7329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5133187" y="2002283"/>
              <a:ext cx="1566174" cy="6622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125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6E67617-E97F-4EA0-B98D-9B0108A247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-1653052" y="4263059"/>
            <a:ext cx="4356564" cy="224055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B6B7629-B34C-4B32-921B-5AE0E6FD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6823" y="1378421"/>
            <a:ext cx="5468212" cy="410115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FCB6DDA9-6146-4304-977E-9EB56536B1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660310"/>
              </p:ext>
            </p:extLst>
          </p:nvPr>
        </p:nvGraphicFramePr>
        <p:xfrm>
          <a:off x="6107511" y="1715170"/>
          <a:ext cx="4906060" cy="4315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1656E9E-4280-4F2C-A8FA-ACBA1A311DA6}"/>
              </a:ext>
            </a:extLst>
          </p:cNvPr>
          <p:cNvCxnSpPr>
            <a:cxnSpLocks/>
          </p:cNvCxnSpPr>
          <p:nvPr/>
        </p:nvCxnSpPr>
        <p:spPr>
          <a:xfrm>
            <a:off x="1447861" y="3577600"/>
            <a:ext cx="787342" cy="4438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DCFCF2E8-BCD1-4800-89D0-C53BC86DEA05}"/>
              </a:ext>
            </a:extLst>
          </p:cNvPr>
          <p:cNvSpPr/>
          <p:nvPr/>
        </p:nvSpPr>
        <p:spPr>
          <a:xfrm>
            <a:off x="702514" y="2740874"/>
            <a:ext cx="1037835" cy="1004027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D80E5C-D536-498B-9D0E-74449D74EBA6}"/>
              </a:ext>
            </a:extLst>
          </p:cNvPr>
          <p:cNvSpPr txBox="1"/>
          <p:nvPr/>
        </p:nvSpPr>
        <p:spPr>
          <a:xfrm>
            <a:off x="-392081" y="6249984"/>
            <a:ext cx="109459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1C1C1C"/>
                </a:solidFill>
                <a:latin typeface="Montserrat Light"/>
              </a:rPr>
              <a:t>tensão</a:t>
            </a:r>
          </a:p>
        </p:txBody>
      </p:sp>
    </p:spTree>
    <p:extLst>
      <p:ext uri="{BB962C8B-B14F-4D97-AF65-F5344CB8AC3E}">
        <p14:creationId xmlns:p14="http://schemas.microsoft.com/office/powerpoint/2010/main" val="31899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9EBEB5C-19AB-4F36-B0F8-DB91649638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  <a:r>
              <a:rPr lang="pt-BR" dirty="0">
                <a:latin typeface="Montserrat Medium"/>
                <a:ea typeface="Montserrat Medium"/>
                <a:cs typeface="Montserrat Medium"/>
              </a:rPr>
              <a:t>​</a:t>
            </a:r>
            <a:endParaRPr lang="pt-BR" dirty="0"/>
          </a:p>
        </p:txBody>
      </p:sp>
      <p:sp>
        <p:nvSpPr>
          <p:cNvPr id="7" name="AutoShape 2" descr="data:image/jpg;base64,%20/9j/4AAQSkZJRgABAQEAYABgAAD/2wBDAAUDBAQEAwUEBAQFBQUGBwwIBwcHBw8LCwkMEQ8SEhEPERETFhwXExQaFRERGCEYGh0dHx8fExciJCIeJBweHx7/2wBDAQUFBQcGBw4ICA4eFBEUHh4eHh4eHh4eHh4eHh4eHh4eHh4eHh4eHh4eHh4eHh4eHh4eHh4eHh4eHh4eHh4eHh7/wAARCAL0Ajc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fUYFOGSPWg0qHkj9a8BHcLgkZ/So2TFShqUmgZE/3Tgc18z/GS2+z+NLg9A4BFfTg4+lfPP7QEHl+Ko5AOGTnjFdGFfvmdX4TzOkbkUtB6V6hzFSb71SQ9KZP96nW/TFMRKOtLSClqShKSjvS0AKelNpaSgBaKKSgA/Cl70UlDABS0UUAFHaigUWASlpKSgBaKBRQISl70negUAHaijNFAwooooAOtFIDS0wCiiigAooopAFKKSigB1JRmjNABS0maKLCFJ5oJpKKBi0UlFACilptLQAopB1oopALRSZpaYB3pw+tNooAUnikoNFIB1FIKWgYUdqTvS9qACiiigQUUUhoAX3oPSkFGaAEopTRQI+1CtNK4NSg8AU3vXiHWRmnfhQR1pR65oBAOleH/tHW+28spx0ORXt9eRftGQZ0u1mx0kxW2H/iIU/hPCjSHpSmkNeucpXuOtJAe1OuOlMi+9TEWKSgc0UihaKSikAUUtJTAX9KTIpKDxQAvag0Cg0gCikFLQAUGg+1IKAD3ooNFAWDtRRRQAUUUUxBRSGloAKQ0neg0DCiiigQUtJRQAE0opKWgBaKT3oHSgBaKKKAClFJQOtADhSUGkoGLR2pKKAHUlIKU9KQBS02jnFMB1FNzS0ALmlptKKQC0UUUAFOFNooAdSUhopALml+lNpR0oAWkopKACiiimAUUgNFKwrn2o9zAnWRfpUEupWcY5kFefG/k3BXkYZ9+9OlaRskOST6143KdR2UuvWa/dYMR2qrN4khVsbfy5rk1jMkgXNO1i1FrFHIrFgetPlQHTweJEkmVNowT61zXx3hW58GfaFAOxgQaoQOVkDKe9SeOLxbvwJdQSMNwGeauCtJWFLY+fieeKSlPWkNeucxFcdKiThqllGVqGP71MCwDS0gopAOpKQdadQMKKKSkAGgdKKKYAaSlpDQAUUUUAFFFFABRR2ooAKKKKACjtRRQAmaM0UlMQUUtJ2oAKO9HejvQAUUUUgCiiimAUUUUAKOtLSCloAKB1oopAL2pKPxoosAUUUUAFFFFABRRQaAClpBS0ALRRRQMM80vam0oNAAOvWlpOtLQIKKKKBhRRSikAlFBooAKD0ooNADaKXFFAH0G9ozSIQeR1rQK5HSg3MIXkioH1C2zhXDH0xXjs6STaAaj1BlaAKzZHbmrcFrNcx7oxjPeg6FM33mpoDBUtx0qp4nWSXw/coqk5XJFdXFopjXnJOeSag1nSZJNKuFRf4D0FXFq4nsfN8nDkdwabU+oRmK9mjYYIcj9ar16kdjmGS/dwKhThs1PJ0quPvVYiwvIpaavSnVIwpc0lFABRRRQMKKKKAClPSkooAKKKKACiiigAooopiCiiigYE0lIaXFAgPNJQaKACiiimAUUUUABNHWg0CgQUUUUDCgdaKUUgFooooABRRRQACiiigAooo7UABooooAKKKKAAUo6CkpaAFpKKWgBKXFFJSAWgGkooC46j6UnejFAC0dqKQ9PpQAtFJ2paBgaSlptACk0UUUAfU9p4Jtdo+0Xu78a1bbwvoNrhjIhb1J5rzr+2b5l/10n50HU7snmdh+NeI1I6D1lI9JhQKsqD6GopJ9JQ8yqQK8p+23DHBmcjPrTJLmRj80jY+vSjkY7nqr6josYyZVzWfqOu6OtrKoZTlT2rzGa4djy5P41FLIxRhuxxTUBXPLfE7pJrt5JH91pSR+dZhq/ry7dTlH+0azz1r2IfCjme4h6VXP3qsnpVd/vVoIlQ8U/tTE6CnDFIYtFFH50hh3ooo59DQAUUc+hpQD6UAJRS7TijafegBKKXafQ0bT6GmISil2t6Gja3ZT+VACUU4I3ofyo2N/dNADaKd5b/3W/KgRyf3T+VADO9Gak8t/7rUeTIf4D+VAEVL29qkEE2f9WaX7PN/cNMRDRUxtZ/7hoFtP/wA8yaLgQ0VMLWf/AJ5ml+yT/wBygCCirP2O4PPl0fYZ/wC7RcCtRVn7DPn7oFH2Kb0ouBW60oFWhY3HPA/OlNhP6D86V0BVoq19hl/2fzpRYS/3lGPei4ypRVw6fKOrL+dAsJP760XAp0Vd+wMf+WqA07+z+D+9X24ouBQoq99gGeZRj6VJ/Z0ewHziT6YouBm0VoDT1zjzf0o+wxjhpD+VFwM+gVo/YoMcu+c0C0gx95zRcDPoFaItYP8Aa/OlFtbgZO786AM2lrSW3tC4GG69c0pgtF/gYf8AAulK4GZRWiIbbumf+BUvl2vTYPzouBmUVpeXa54jAHuetIVt842KfxouBnilq+Rbj/lmlB+zg52pRcChRV7NvkDanvik3W4H8FAFKjtV3zLccjZ+VHnQDn5PyouMpdaMVc8+E/3fyo86HHUflQBSI4oq39oix94UUCPR7vWrOzzukDHptBrOl8WW+47YmK9q4WW5kkYgZbnqaQRSuMs2K5o4eK3Lc2dyfGMQPy25/OmN4vXJ/ck5rixbuf8AlpThat/z0q/YQFzs65/FoOCIADUZ8WP/AM8AR71yn2Y/3z9aBa/9NDmn7GHYOZly+mgupmmdcMTVcpb/AN2m/ZP9s4pRacffNaLQkXbbgfdFIy2v9wZo+xrj75NL9jTA+Y0AIDbg4CCl32+PuLSizixklvzpTZw9MmmIaJLfP3FpfMg67F60fY4exb86T7LDkdaAATQ/3VpVmgPG1BQbaHPQ0fZ4e6mgY7z4NvRaX7RBjjbUf2eHH3ad9nh5+WkAv2mHP8P5Un2qHtt/Kj7PDj7tL5EOfu0AJ9qiH8K/lS/aoc4O0/hSm3h/ujijyYf+eYoEM+1Q56AfhSm6i7Yz9KcIogP9WKXy4xn5B+VMBguof8ikN1Dn7v6VIIo8/cApwRAp+UZoGQ/bY8fd/Sj7ZEGPBP4VNsTk7BShY8coKBEH2xR/CfbilW9A52n8qnCpnIUUuFxjaKQyqbz+6jdfSk+1/wCw35VbwuPuijC8/KOaYFb7Wx/gc8Un2qT/AJ5sKt/L6D0ox2wMUAVftUn/ADybFL9qk/54tVrjPagfTmkBTNzPjIiagXE5P+qarp+gpB696BFP7ROf+WJpfOuN3+p/OreKVcrnnmi4FUS3WD+5FIXvO8XFXc+tOVsYzgmgCgGvCRiIe1KftuceWAf5VeB2gDnr19qTuen1oGUD9t7KtG2/PQACrxpTkcUXAoiG+wOV5o8m93cyKPpV0nrQ3B4ouBS8m8/56r74FCw3hP8ArgauZ5yKUfpRcCmbe6Y487J9hQbW4P8Ay3NXcnntTaAKn2SY/wDLw1H2Ob+K4bFW+nvilJJGWP4CgCj9jfn982KcbLOR5z8Vb/OgdaLjKhsfWV/SkFiAcM7YFXTye/50gxgflSuIqfYo8fff86aLSPuzH8atsCKaVx9aYFf7JCe7GlFnD1+b86mHWnCgCv8AY4PQ0fY4Ofl/WrBzSjIpAV/ssHZf1oW1hH8Oan9qKYyH7NDg/JjNBt4scRipT0o6ikBGLeHH3OaPIi/uCpcUUAQCGP8AuA/hRU2KKBFOONUXAHNPzyPekFLTAf6Ud/Wkp3egAPalFAo9KAF7ZoFJQKAH0fypvT2paADPGKO9FGKAEb6038qkxxTTQAg9aTtS0lAg7UvFA5Bpe1MAFAzRRSABjFHpS0hoAKBR3pcUDEpRQBSgUxAc0UdxSikAlFGDS4pgA6UtJ35oPagBO9OP60lOFAB+FHel4pKQxetBH6UDoaUDJoADj6ilAPXHFGMinYyAPSgBBS9vpSCl5z7mgQH360mOD6Cl2/8A66DkEHjNADT1OKO3PWnlD6jHSkK849KAGilIxjr05pRSHoOKBiYGPTnkUHGeKMcc0voaAG9T3oOc8DI70v4UmeKBABz7Un6UCndunBoGIeR3o9qUg8Ed6TFAC9gO/c0HOc8cetKM+340DOKQDSM80gIzSn1pO9ACleOOTTQKUcUvrQA2il70BaAEo6Up9s0Y4pgNPT1oHXNOAox+dIYnb3oNFFADaKU8H1oosIqUq9KbTlNMBacOtIOaKAHA0dqbQDQIdS96b2x2pw7Uxi0uKaT2pwPHNIQ7jk9qD60n+FA60WATtx1pD0p+OPem98UwExRjilxR3FACUd6X1oAoATtS4paMUAJ35pcZp23mjH60AM70tL1JoA5oAQCg07HFBHNACAUtAH50/tigBlLjApSvNKB2NAEffFOpSpUj6ZpRyPegBAOaVcbj6dqB70oBzQAmOKO/FKOtPVcHqPY0hjAM8Z7Uqg/SnBOQW9OtKcfhTENPTIzgilK4H4daVc7enAPWlbJY+ntSAaOCKM5+v8qcAN2OTnpRjGPQ0DGnn5cE0dxgcU9QNxzwfX1pecY96BCHqP0FMwcU/PJwcmkHPOKBjR1xzQe3p1+tPI9ORTT0piGH16UnYDJp59aaR09KADHakI5JFP5+mKAM4PT60gGBcgetO+vNKRgDHX1pMcHOOKBiEe2KTHHXkmnUhHXjFAARn0pPSnMPypMUAIOgNIaeAPcn3o27ccg8UAM79KB+tO2k0EcE0ANbHaj17U4dM0rcnt+AoAbik6/hTuh+tGPTpQMb+tHelpdtADSMUgFP5xx0pPqcUCI270U49P8AGigCgDSjiminCmIcDRmm9s0q/hQDF6U4UzcOeRTtwx1FOwCjrTqZleORSgjOciiwD6BSBl4+YClDD1pAOHWlHamBl/vcfWl3L/eH507ASEcZpMUnmL03D3pS6f3hSADSfWgsu3O4UismM7hRYBaKTcmfvD86duTPLjFMBQO9KMDpSeYmMbhRvT+8KLAOxS7R70gdBxuFJ5kZ/jGKVgClB5ppdM/fFAkjz98fnTsA6lxTPMjx94fnSiWPswosIeF9KNopqzJggsKXzYsZ3j1osMcV4FKFIbB6dab5sec+YKPOj4+Ye9FgHMuX4OfSjb82KYZ4uxpRNEDkt9aLAO285oOelNNzD/eFL9ohx979KLMQ7aRjHIpy8jpUf2mHB+bkUi3MQ/i4osxkxGTkHtS4KjiovtUOfvce1H2qHjDH3oswJ/4Ao+tJjgjpUP2yH3x60v2yEZ60WYXJzGAAeKUKNo65qD7dBjgMTSfbYuwOKLMCYLxyMGgj5sDioDexMPun2pft0ec7W+uKLMLkwXA/rSY57VA99GxGFOBS/bU3D92aLMCbaOcLkfWkMZ9/pUP25eR5Z/OkN6P+eZ/OizAmwVOQM+9DL8vfNQ/bV/55n86Q3nJ/d80WYFgIdm7tTduDUBvDg/KOeaT7YR92P9afKwLA3dz64oxkY5xVU3TZztHPqaDdu38C0crC5aKUhXB+lVvtUnYCka6kbOVHNKzAt45/Wmhcf0NVftMuBgAUn2mXHQflRysdy3gge9O4/wAapfaJeTxn6UfaJvb8qOURdwc/Nj600r+VVBNcEjGfyoMtweufyo5QLm3IBBoCgHBNUt05/vflRuuc8b/yo5QLw69M5pMfJ6VS3XX/AE0/Kj/Sj2k/KjlHcufw+goHWqeLnniQ59qCt16SflSsBcZSM9vWmmquy5PVZKQx3B6q9OwFo9aKq+XcY+6+KKLAVwfwp3b0ptKKQiK6dlXC9fWqw8xhnJq1cDK+temfB/R9J1HQ7qW/t1laOVsZ9Nq1pCN3YT0VzyoJL704JLnvXvng3wj4Z17WdUQ2yMlvHDtA6AsZM/oBXZL8LPCPmH/iXpgDpjvRL3ZOPYa1SZ8o+XJ7/jThHN719XD4XeEzGv8AoEeWb+6PWpo/hh4T89h/ZsYCj+6KVxHyWIpPeneVL3zX1rH8MPCeIx/ZkXzdflFSL8MvCQWRhpkRx0GwcUXGfI/lSd/50vkyda+vF+GfhESIP7JhO1Sfuj0p3/CtPCZjBGlwctj7g9aLiPkLyZKd9nlr7AHw38I75D/ZNuAo/uCpI/hr4SDRAaVB8w3H5BzTA+OxbS+9OFpKa+xB8OfCnlE/2Tb53Y+4KmHw78JrM/8AxKLf5V/uCgD42+xTZp4sJz0ya+y4/h74T/cY0m2ORk/IOf0py+APC/lEjSbb720fIKV2M+NF02cmpF0m6OPlr7MPgLwsHl/4lFt8oAx5YqeLwL4X/dL/AGTbfcyfkHNK7A+Lxo936Gn/ANiXZ7D86+z18D+GfLU/2Vb/ADPj7g9akHgrw0qzEaTbDHA+QUryFofF40C7Ppmnjw5e4zxX2mPBnhtZcDSbfGzP3BT4/B/h3/Rx/ZcHPX5RzSvIeh8Vjw3ekZ4p48L32eq19pHwl4fETH+y7cfvOyCpG8K6CDPjS7f5QMfKKLzDQ+LB4VvW/iXFOHhO+/vLX2onhfQ/MVf7Nt/9UT9wUsXhnRcQj+zoeWOfl60Wn3DQ+LR4Rvj/ABrTh4Ovs/6xa+0V8O6OIv8AkHQZ8zH3akk0HSVFyV0+AYIH3aPf7j0PiseDb3j94o+op48F3hPMyj8K+0zoWk+c22xhx5Wfu0+DRNKDwf6DDyhJ+Wnap3DQ+LB4IvP+eq+/FPHge6I/136V9oRaPpu22xZwgs5z8tH9k6eE/wCPOHPnYzt7UuWp3DTsfGS+Bbk8+cR/wGnp4DuW/wCWzZ/3K+zZ9LsFW4/0OHhhj5elPfTrEGfbaw8Rj+EUclS17hofGQ8A3H/PZ/8Avg0o8AXBP+sl6cfIa+z20+z83/j1hx5OcbB6UqWNnuh/0aLmI/wCmoz/AJg0PjRfh7PgYeb/AL9mnj4eTf8ATyfpEa+yrWztSLZTbxchh9wc0QWlviD9xF/rGB+QUck/5g0PjhPh3Of4brrjiM09fhvcHH7u79OIj/hX2NHbQqqDyY8icj7gpywQqeIo/lnx90UuSf8AMGh8eD4aXGP9TennH+qNPT4ZXDc/Z77Gcf6o/wCFfYfkxqXby0wJx/DTmhXdKuxR+8XBxRyT/mDTsfH6/C+4/wCfS/8A+/R/wp4+FtzkD7DqGc4J8s19fOgAnAXowp8ifLNkH74NHJL+YLrsfIQ+FV1/0DdQP/AD1qVfhPd440q/Jzj7tfXLrzIecblNLIv+uHI5BqeSXcd12PkxPhJdkf8AIHvifpUqfCG+YcaHedcda+r5QAZD6ODzQ6/6wccOD0o5H3C/kfKq/B7UM8aBddccsOv51NH8HdSJ/wCRfm64GWH+NfUpUbm6f60UBfbpJRyPuO58vJ8G9UOMeH25PGWH+NTR/BrVCeNCXBPeRf8AGvpoLhhx0kpEXlAR/G1Hs/MLnzUvwZ1Xj/iSwc+si1KnwZ1bP/IKtBkZwZBX0gg+5jPKtShQVH/XOlyeY7nzmvwY1jn/AIl1ivAPMop4+C2s8/6Jpy4Iz+8/+tX0QwGD05QU18fP07GjkQXPn0fBXWDnMemjBA+/3/Knj4LaxkZbTRk46nr+VfQBxlsj+MU3GGHHRzRyIDwRPgtqhAzNpy8cdf8ACnL8FdRxzeaeOM9Cf6V7uB90f71NxwP9w0ciC54Yfgne99RsR64jNH/CkbzP/IVsxzj/AFJ/xr3FiME9PlFMbqf94UcqGeIj4ITkANrFuPpAf8aP+FHtxnW06doP/r17Zjkf7xpo5A+hqrAeKn4Hx/xa30HaD/69B+B9v31uTr1EH/169mfp+Apr9T16igDxs/A+xP3tam/79Ck/4UfpuOdZuen/ADzFewtwe/3qjY/L17GmPQ8hPwR0n/oLXR/4AtFesv069qKBaHwOtKKQUtMyGz/dFd14DvJbHwJrU0LFXDcH0yBXCTdPwr0f4VWkV/4W1ezmGY5GCn8Vrah8aIq6xZ2P7PSbLzWQWLGRLZySc9TJXrWq6hDplheajcMFjgiLHP5D9a8s+BWnXGm65rFpO2791AYye65kxXa/FO1uLrwHqqWwJkRQxUdWUHJoUU6zi+4Tk40012PNdZ+JGvTXMbWcflwKSE+X7xrtfhn49m1i9fStYj8q7fmJwOJMDkfWvM9O1fToWjkm+dTCqmPb91tuM/XNa/hJhqfi7S/sCnfFcPK7AfdXb/U/zr0KtGn7Ns4qNWfOlY99aSOFFeZgiRrnJ4xxVKy1myuV2xsy+YCylhgEDr+lUPiNBdzeGLlbONnkQI7InVkDgsB+GaL64tNR8Ktb6UV8+aB/s/GCpxx9OuK8ux6Bow+IdNkuo184ASsYomPR29Km0vV7G+vbjT7a4R7izkCzRg8qT7VxWoGG++G9nYWcbR35NsqDGHilWRSx/ABjWPA2oaB4r1fxJDbyShb37PcRgH51eJSrD1wwH51SjqZuTvsekp4i0qS51K1jm3z2jqk0a8lcttH61oaRqFvqC+bayB1jLRt6qw6g15v4TsZNL8Wau945Sa8sYJJJWHBkZjXYeAGczavA0O1o7pyZQMCYkA7h+GBQloNO50oUGJMf3+n408qczH6UkakJD7tn9ak/glPAyaRQ1Rh4uOif0py/6lB/00qXaPN6dEpoX5Ih6vmjRgPYczHinhf3qccBP6Uw/cnJ7sKmX/X/AEj/AKVNguRqg2Q8fx/1pWT93Nx/FTohxB7mnnmGTj+Oi4Bs/evx0j/woRebcY7En9alI/ezcdEpyL88HH8J/rRzDIAv7gZH/LSnyL/x8Y9qkVf3KDH/AC0/wpzKMXP1H86LgNC4k6H/AFR/lSQqD9n69T/OpWXEre0P9KIl+a269DTuBBj9wMf89qWYALddfvCnYH2dPeaiTlbk/wC0KaJbBh+9k68RUkK4kt+f+WZ/rUjKBLL/ANchSxA+Zb/9czVMZDEP3dt/vmmsP3Z/67CpYh+7tf8AfNJ/yyPT/X0ANuF+W67/ADrRIuGuP+uQqSZeLv8A3l/nQ6tvmB/55ChbAxHH7wE9Ps/SkgALW3X/AFZFSBcyLnvBRbLiS2/3Wp9AI7YbRa/VqWMYWDPTzTT4BgW3rvbmnKMRR56CY0AMZcAZ4xOadKMBz0xNT3GY2Gek9Eo4m56Sg/hSBsbKuBKR/wA9RTpFwZuP4lPWnTDi56feB/lSyqf3/wDwH+VIBsq7WnO3rtPBodf+PgYOMA1JMOJv91aWUf635eTGtICOXOJuDxinSr80nJ+6pp8i/NMOeYwaH/5aj5vuL+lIYyVRibk8YalfhnO7utPkGd5GRmMUSLhpgPQGkBHJ0lORwwNEi8ydB861JKMeb05CmiRf9Z04ZaBkW35zgD/W0Bdu3g8OQae4wX6cOD1oZfvD0kHegZGvBT/eIoTonXoRT8YcHB/1hpqDlOvVqQ0M/hGT/wAszTeoJ4+4KkUDC/7pFJ/D9Y6AGv8AxdOi0jLgn/fFOb+POMFQaH/i4/iFICML8w/3iKaOg69CKlxz/wBtKaOq8fxMKQyJx8hOf4BTH/i/CpOqjrjaaa/Q+6g0ARv17ffpmOn41I3Vv94Uxuv/AAI0hkPbp/DTG6Hj0qX06dCKjfof90UxkTZz3+9UZ6D8alk4Y/UVH3GfU0wIT+PSilPbr0ooJPgYGnUwU4UzMbL06V6d8GDjRtT/AOuifyNeZTYK16V8GP8AkFanz/HH/Jq1o/GiZ7Hp/wAO+PGF6McfY4c/99yV6EVD28oZQyscEdiK8w8BajDD461GJv8AlnZxg/XcT/WvQYtUtfII/wBrHWqqRcqkmv60Q01yo5XW/hXot9qP2i3zbb8llU8dK6Lwl4P0rw9Zu1rEDK7AF261opqlr9o28/c4pRqtqIo+Ty/9acvay0ZMVBbGuoBmcMufkqG3sraHymit0Vt2cge9Vv7VtPMkbccgU6LVrQmBeff3qPZz7Dui4ljaiaS4W3j3g/eA71KLW38wAwphxl8j72OhNUBq1qFl5ON1Tf2ratImCeE70/Zy7Cuiy9rbyRszwIxY7SSOwPAqxBBHA8ohjVFxyAO9ZqatbCJATkFql/te0JnPOcYNHs5roHMjSiXIg4pSP3Un+9xVBdWtVliXceEP9aE1e1MAznJej2c+wcyNXpOx6EJilQf6gYrPOq2u+UgngClXVbUPFz0XNL2cn0DmRoFcRuefv1IV/eSYHRKzBrFoYepGX61OdXtd8p5+7R7Oa6BzIvRrzAO+P8aUf6o8dZKppqdrvhG48LSDU7XyV+Y8vR7OXYLo02zun+lPj/1kY/2KzTqlvunJJPb9akXVLYSryeIyf0pexn2DmReRf3UQwfv0rDCT9fvgVQXVrbFuOfvnH50Pq1v5chGeXHOKPYz7D50abf62X/rl/Smx/ftuv3TVF9VtvNmJyB5fpQmq2++Dk8If60/Yz7C5kW1H7lOuTKaWQfLcnH8QqkuqW/kxnJ5kNK+p25jn5P3xVezlbYE0X5B+8l/650kYHmQf9cj/AFqlLqlv5kxJP+rGBikTVbfzYPvH916exo9nLsNNFqL/AFdt6bzRx5Tf9d6oxatb7bXrgucUf2rbmE/K3Mw7VXs5W2FzI0Zvu3f+8v8AOiTaZZv+uI4rPn1W323XDdV7e9D6rb+bKdjY8kD9BRGlLsDkjST76e8Bot/vWp/2WrPXVoPNi+Vv9Sc/rTLfV4sWrbW4Bx780eyn2ByRoxD5LY/9NDTsfu19PPNZceswmKDKPxMQfzp/9sQheUf/AF/5c0/ZT7BzI1D/AKuUZ488UOTm4H+2KzTq8QWb92ceav8AOiXWI/Muf3Z6r/Ol7KXYOZGo4ybnJ9DTpF+a4HU7Aay5dZjL3B8o/cXvST6wvmznyuPJ9aXsp9g5kaz/AHp14/1Yob7rjH/LJaypNZUSOfJ6w560o1gb2Bg5MQ43e1L2Muwc6NR+7esNPPMjHBwYs1jrrO5APs4z5I/ioGtcK3k/8sT/ABe9L2M+w+dGzt4cc/6ocUMc7jn70VY66024fuV+aL19BTBrTbf9Wo/c8c0ewn2Hzo2peknOfkWiQDEmWHKA9Kx21qQ87U5j9aY2tvtbIiH7oUvYyDmRtSDJkPH8NDDDPjAw4NYkmtyAycRcqCPypJdadvM/1AJUc5p+xkHMjbYdT6Scc0g6gYI/eVhSa1JmT5ocll70x9al3E74f9YOh/8Ar0ewkPnRuqOY+pG8j8KavRRz91hWAddkXb++i++fSo111ht/0mEfe9KPYSDnR0Xb6x+lDchuB9wGuaOvNgZuoR8ntTW147W/0yLlB3FL2Eg5jpmGGb2YGmY+YcdHNcu+v5Z/9Mj7cjFNk147mIvEHz560ewfcfMdRjhRj+FqiP3R/wBc65ceIOR/po+8R1qI64xX/j8YnYRwD/hR7B9w5jrHzhsexpjHnr0euSbXGIcfapT8oGAp5/SmPrUnzfvrj7w6I3+FL2D7j5jrPToeTULdAOOUrlf7XmLDEl2eT/yyf/CoDqk5AA+2fdP/ACxf/Cn7B9x8x1r4wfXimP8Af5/vVyT6hdMOEvjwD/qX/wAKie+u2P8Ax735O8HiB/8ACj2HmLmOt6kfjRXHG7u8j/RdR6n/AJYPRR7DzDm8j42zTh6U1eacFrIkbL92vSPgwf8AQNSHrJF/Jq84l+5XSeBtfXRo7lGZgJWU8DPTP+NaU3aSZMloepeELNrTxhfvJJuea3Z2P/A//r12uh2bajZiR7sxu1xJGieoU/4GvOvh5rKat4nupFYkLaEc5/vrXoGgnF1ogyf+QhdD/wAcWuipO0W4/wBaExjsn/Wp0K+HG8yQ/bH+7ycUq+HTtiX7Y/0xW5GcNK3TAFTKMSQ/NnjNYe2n3K5UYX/COt++zeP19KkXw22+H/TG4X0rbHMUmOpb8qnT/Wqueif4U1Wn3DlRzy+HW8ri8c/PxkVKnht/Nb/TH4TnArdGfKTHd6mHLy88YAo9tPuLlRzy+G3KxD7a/J9Kd/wjbhJf9Nkxn0roEGGhp4IMLc9Wp+2n3FyoxB4bbzAv2187PSkHhtvLjH2xyN3HH0roefOY+i0seGWHP96l7afcOVHP/wDCON++/wBMkz3P51Mvh1t6D7ZISE61uuDtlIz1qQf63nslHtpvqHKjnv8AhG28pP8ATH+/xx3qQ+HTib/TJPf3rfj5SEH+9T2GUmI9RS9vPuPlRiJ4dxIn+mSZ2Ht0p6+HSY4z9skGW9K3AuJfolOj+7Av+1S9rPuHKjEbw6ds3+mSdfSnp4ePmFftb/6v06jFbh/1cv8Av4qT/lq//XP+lHtZ9x2Rgp4f/wBQftb5yccdOaT/AIR/9y/+lyEbx2roI+sH403/AJYN/wBdKaqz7i5UYreH1Dy/6XJkKM8daVPD43xD7ZJ9z0rcbHmT5/uinL9+P2j/AKUe2n3DlRgpoClIsXTjLnHHShtBULN/pchAcdq20+5D/wBdD/Okk/1Mx7+ZR7SXcLIyH0GPfKpupPuDJxSR+H4zNFm5l/1Z/rW1If30/wDuD+lCH97D/wBcj/Wj2ku4cqMGLw9Di3/0mblzj2pf7Cj8lv8ASJcCYVtRH93akf3jSN/qH/67f1qvaSfULIyZdAt9tyPtE3BXv1pG8P2/mSgXEw/cg9fYVsy9br/gP86JP9bJ/wBe4/lQpy7hZGTHoVuZIs3ExJibvTbfw/bKbb9/PznHPTmtiPHm2/8A1yakh/5dOT94/wA6fPLuDSMhNBtGji/fT4848bvenpodqI2UyznEwHLe9aUGfLT2np78JOewnHH4mjnl3CyM2TQLNfOPmz/LIv8AF70TaBZ5nPmTYAU/frVn6XPP8SmnPyJ+n+rU0ueXcEjKl0GwxNzMT5Sn79K+gWLF+ZcmHOfMPrWr/wA9FOMmAf1p0fXaMcwUnJrqCSMo6Bp+c7ZDmInmQ09dB00ujGOTJjOf3hrTi/5Zg45iNEQ3LEP+mbD9anmfcehmR6DpoaL9y5DR/wDPQ8U6PQdN3Rg27EGI/wDLQ1pRfch+X+Fh1pY+kB56EdaXM+4Kxmx6Dpn7sm2J/dsfvmnJoel5jH2Xgx45J7Vow9IuDyjCiPpFndwGo5n3GjOXRNM2qTaLnyz1zS/2HpJx/ocfMfv1FaMZ5i5blCKSM8R/9c2pXfcZQ/sXS8Z+xQnMWSCO9K+j6WA5Fhb52Lj5KvKeFGRzFQTnBJHMVK7AoPpWmfvMafbZADfcFK+l6bmT/QLbgg/6sVcOCp6Z8oUko5k4HRaLsZUbTdPBbFjb8SDH7sULp1kGH+hwZEmP9WKtSdX4/jWg8NzkfvaG2MqpZ2o2f6LD95h/q1oW3t9oAt4hlD/AKnGdy9vmbNNXqn+6wqQITDCEOIYh8gb7gpXjjBbEafeVulO/h6/8s6SQ/wCs6E7VPNIBm1Q4G1T+89KjVV+XjH3s1K/DMRjhxTP4h7MRQBCx+UcEZQ0yRjlsFsfLUuMqv+4ajcfL3/1YNBRG/VuT/rBUXcDP94VNIPnPX7wNR8AqOfvmkMhbbtP+5UcnVgMdqkP3Bn+6e1Ml6Mf9kGgZC/Y4H3jRSy8Z5GN1FAHwGKetMFPFWYiTfcHrS2w+U/WiX7gotfun61SA9G+CRx4gvf8ArzP/AKGleweH4ZZLjSnVSVi1O43kdsxjFeP/AAZXbrlwcfetH5/4GleyaNd3WmySQxwrIjzNKpPuB/hW/I3BxXf9CedXX9dTto/mik571YT/AFqA/wB0/wAq5Ia5e+UT9lQgt61YOvXplbFoudnY1n7GfYfMjpc4gPPV+fzqxgmVznouK5RNfvCka/Y05b1qZPEF7ulxZrnA70/Yz7C5kdRFzHCue9P7TN6muXXXr0vD/oajAz1pV8QXvkuTZLy3JzR7GfYXOjrV/wBagz/DSLnyvcvXNL4gvFlObNchemadH4hvDHH/AKEvLdj70/YT7C50dXn55D/s0qD5oRuHrXLHxDeDzT9jHYdakTxDeecn+hKQE6Z9qXsJ9g50dPu/dtz1apiB5jf7nNcp/wAJBd+UP9CA+bnnrUp8RXYaX/QQDjHLdKSoT6IOZHSp1hAPfNPB/dvz1cVzUfiC6Lxf6CMhcjBpR4gutnFmPvetP2E+wudHV5HnOD2SlQf6jmuZPiG78yT/AEMZxjr2zUkXiG5zEPsPRcjn2pewn2Hzo6IH90/+/U3/AC0l5/grmF8QXHl4Nn1fsae2v3JaVvsWOOfmpqhN9A50dNF96Ae1M/5Yj/rpXOxeIbrzIsWYyF4BbrSr4iuPKT/QgQX/AL1HsJroHOjpW+9P+FOH+tT/AK5f0rm21+6xOfsQzkZ+anDxBc+aMWQ/1XGWo9jPsCmjfX7kHpvP86Y/+pm/66Vgrr91tt8WQzu/vUx/EFz5Mn+hAfvB/FTVGfYOZHSv9+49dgx+lEfM0I/6Y/0Nc2/iC6DXH+hrnaM/NSjxBdeZGPsY/wBUcDfzjFHsJ9g51Y3ozhLUY/jNIxH2d/8ArtXOJr94Utv9DX7xx89L/b10YWBsh/rufn75rRUJ22Fzo6OTrdc+n86c/Mj/APXvzz7Vzs2t3WLo/Y1Hyg/fpH12+81v9ET/AFH97tikqM+wc6Oiib57btlGpIulr1++38652HXLzdb/AOiJnawHz++KItcvsW221ixvOMvTdGd9g50dCh+QHP8Ay3/rTpv9XcHPHnD+dc3Frl6Y8G1j/wBf/e75NOn1zUNtx/osP+tXPz0ewnfYOdHSzfduef7v9KU/emGf+WK/yrmpdav9t1/o8Iwin7/sKDrmpedN/o9vkwj+P2o9hNrYOdJnTggSkdjAKdGf30XvDiuXbWtSE6n7PbA+V/ePTBpyazqgeAm3tf8AV8fMemKHQmHOjpofvWx45jxS2/DW/AwUNcvFrOqE2x8i1Hy8fMfSkh1jV8W37m1xyByaXsJsOZHVQdYVx2bv70Q/dhGDwzDr7Vyyaxq5MB8q1HzMByfWiLWNW3xfJafffsevNL2Ew50dVD0gOD94iiLgxfeOSwrlY9V1j92ALUYlPOD6UkWraziMh7biQj7p9aPYTHzo62E/6nJIwzCmxt/qRkgEMORXKpq2shox5lsPnb/lmevNNj1XW/3X+k22dxHMR/xpfV5j50daj/6kkjowNNDDCDIz5ZrlE1TWvk/0u26vj9z/APXpi6lrTeT/AKbbjIK/6jp+tH1eYc6OtyCOo5i9KV+Q3TmMGuPTUNZKJ/xMLf7rD/Uj/GmrqGsbM/2hDjyj/wAsB/jT+ryD2iOwk/jOP4VNJMeZOvDKa5B77WCHH9pJ/q16Qj1+tMlvNWO8NqnGV/5ZKKX1eQ1UR2BB39OktIpwVHP32Fca15qm9v8AibP/AKwfwL6U0XepblP9tSj94c4RKPq8g9ojsQflUeqsKjkJ2Z65jFccLq++TOtzjO7oE/wqI3d7tUnXZsGM8bk/wpfVpdx852spGHI7lSaa3MhPU+b/AErh3vbja3/E+n+4rH94nX8qje8bef8AioJsBh/y2T/Cj6tLuCmjuM8qMdSy1GR+73bTzH61w32xSy7vEEw+ds/6SoqE3kOEDeIJcEN/y9LxR9WfcrnO8l6Oeei4prcSHrkP/MV5+95ac516UkqD/wAfgpst7Y7m/wCJ7Nnev/L7+tL6u+4+c73dgrnP8QqIn5Op+5/WuBe80/I/4nkx+Y/8vh6fnUJvNM2c61Lnyz/y9t1/Ol9X8w5zvrhhtkwe4orzyW80vZ/yFpDkDP8ApTf40U1h/MftEuh8kCnDFMHFPWsSAlHyUtr0P1psv3M061+6frVIDufhUzS+LLG1EhRZg8TkemM/zA/KvoCHw5GZSPtc2Avevnn4SNt8faUf+mv9DX0LF4ltUh1C6McoWzcRSrg5DZH+IpucubQOVcpLD4bjMaKLuYfNwPxqwvhqLzpAt3NjABq3Z6naTW1s5mWNyQdrHDCrKX9luk/0qLOcY3DrR7SfcTSM6PwymIf9Lm7ZwP8A69PXwynly/6ZN2/z1rYW7tUnihedFk29M81KsseWi8wb2OQuecfSn7WfcXKjHHhZBMg+3TcL/nvSjwuvk4+3S/eP510WB5xJPRaoQ6rbnWE0lg6zlWkXI4ZQRkj86Paz7icUUV8LjzHzqE33f896cnhUfuv9Ol/KrE/iGxg1R7KQSqxmWAOV+Xe3QZ9zxT/+EjsoLuG3mjlTdMLcORwXOMD9abqz7hyrsV/+EX+V/wDiYS9f896lHhciX/kIS8J6dP1rdxiInBOXqi3iDT11lrBnYSeYIA38PmEZC59aXtZ9xcqKK+F22JjUJfvd/r9albwsw8z/AImEvbPFXLzWrCz1Ww0uaTFzchmjT+9t61X/AOEs0xtJn1D975CT+Q5xyr5xj8xij2tTuHLEIvC7eao/tGUHb6dP1py+F28tSNQlxv449/rW/byJMkcyAgNGGGfepkHyx9vnzR7WfcOVHO/8Iw2+X/iYSHjk4pyeGG8xP+JlKPk9PauiI4mwOM1ltrtlHrkelssoudmQu3qM4z9M01Vn3E4oqL4bbyh/xMJTl+OOlPPhlv3wGoy9Bk4raE8W1VMiZEnTd7083EBMuJozkjHzDmj2k+47IxB4ZYSL/wATGUEpx8vT9aRfDR8tP+JhNjfxx/8AXroPNiWZFMihvL6ZpFZf3SbhuLZ255601Vn3BxRhN4aOybOoTdeeOtOPhr98f+JhNny/TtW8/wByf61T1DV7Gx1W1s7mUJNdqUhX+8cZo9rPuLliZkfhkj7P/wATCbknHHSmt4a/dP8A8TCYjzPT/wCvXRIeLb6ms3UdUtbSRbaRmMzPu2qMnA45/Oj2k+41FFCTwzzPu1GfIXnihfDP76P/AImE/wDquOPb61dvtd0+2vri2kkYPtTcQOE3Yxn06j86kv8AWLSxvba3kLvK8JIRBk4wef0P5U/aT7itEzE8NApARqNx9444/wDr0n/COYjf/iZXHEvTHertzrthaSW8M0rKy/O/HCAnALelRX3iHTbPUF0y5kaO4nmHl5U4OT61aqT7isiKbw2AbkNqFx90elL/AMI2hkI/tC6x5GfqK25+ZLr12inLzKOf+Xc/yqfaT7lJIwIfDi7rb/iYXIJB/DmiHw5EUgzqF1/rTjkcVvRfftOex/nWZeaza2N3aWUqzNPIzSoqRlsqvX+n50/aS7kpIqf8I3GsbFb+6wJsdR70+bw3CRc/6ddHDr/EPStC21C0vNLF5BOpikkDIScZ9RVmWVM3iiRCcqQM+wpuc+4WWxjyeHIcXK/brvHlg/fHoKc3hm3Ekn+mXf8Aqc53j/CtWa4h33BM0eDD13DripZJo1wXkQboDglsZo55dwsjF/4Rm3Yxsby75iOP3g4/T3p0Phm0c2+bq7+4R/rfp7VrxTRssL+Yuzy2+bdx1FSWhGLYjBBDYIP0pc8u47IxLfwzZkW/+k3uckf632+lEHhiyZYd095w5A/fdODVvWNYtdDs7W6vFcq85iUIMkseAPzpkutW1ppwvbqCe3UXRjWN1w7MRgACjml3DTchi8L6eVi/fXvEpH+u+tKnhfTyqHzb3Pmkf68+tOXxFp8enXF9MJIha3QjljcYdXI4XHqc8VZ0bVYdSM8ccMsE1vcKssUvDJu5Bx7/ANKnnl3GkVx4X01QmXvj++I/4+GoTwrpYO3de4E2P+PhvStO/u4bLT57u6cpFC+92PYVQ0fXrfU7mSFLe5t5kKT7JgMlG6MME0uaXcdkRr4Y0rCZ+18SEH/SG7/jQvhfSAy/Lcn96R/r3/xpth4msL+91a0tlnd9MlHmkLkPyfu+v3TSad4kW51K30+TT721lnVriPzQuNox1wSR1FJyle1wQ8eF9G/d5im4kKn9+/8AjQnhfRv3amCT77LzM/T86SDxFG0mpxSWdzFJpzLJKjbSWBBIxg+1U/8AhMUXSNO1M6ZdeTeXHlxgsm4bvu5575P5UXkPQuL4W0P93/op5DZ/ev8A40J4W0IhP9BUgoRjzG/xrbTjyxxkSMtJF1i6Zy1LmfcdjFHhfQsL/wAS2I5jycs3P60HwxoOw/8AErgOYg3OetbKdI/9xqRgdvQZ8rHWjmfcaMd/DOgAuf7JtuApHy0Hw1oCsx/si14kH/LMVrSjhz/sr+VEv8fB+8tK77gZP/COaEGGdJs8eYVP7kUi+H9EwgGk2R4Yf6la1SDvzz/rc/pSJ/yz6/fapuxoym0LRdhP9lWP+qz/AKhaSXR9HCvt0uyAAXA8lf8ACneJdRm0jw/c6jDCs7W8DOY2bbkDrz9K53xB43tLLT82Spc3wEPm27BgE34PLYxwCKFdjOgbSdJUn/iWWXEgxiFemPpQulaaGXFhadWX/VL/AIVzeseKtUttQhs7e10y5aWBrh9twx2FACwOB6nAq74T8YaV4gisxDKFu5180w7GAHHIBIwcH0ptStcSkm7Gp/ZtjgEWNtjyjnEa0jWNiAx+x24OFP3BUNrrmm3WsTaNb3G++t42Mse0jaPr0q9JjY54/wBWMDNQ7lFc2dqrDFrFkyf3BUX2W12gC3jGdwHyCsHWvEV9BearJZ21u1ppLIbppCd7EgEhMHHAPeujgZZUikXlWJYHPrSaaGmVzBb44hQfIP4B60Vj6zqd8us2uj6ZHCtxNbtO0k4JVUDY6DHOaKzlpuS6iR8OCnrTBT1rckJPu8VPpahy4b0/rUD/AHT9Ks6R96T6f1rSl8SIm/dOw+GSLH4+0baOtwM17bq2j3kniNlhGbG+ZHu8fwtHyPz4/KvFfh2NvjrRm6EXKY/OvphdpiZuCd1KtpU0Kpv92jk77Tlm8drLcWc5tPsixbkJx5m5ucfQj8q5++0K8bUdQZLa6Clrry2DEDJVfLP6NXrKDfIvAOFp6DMPTndj9ajmGjzS/wBPvry6jnjhvEuS9qXVidrBQu4j0712lxGjeLbN2s5y/lEC4U/IBzwa31H75sgY2cU9FHlxZx1ochEqn96/sOB+NcvfTt/wnelTi3m8qC2mhkfbwGYqV/ka6gHmQ8VJH9+IYBOPShMmSucRrF1cXetyw3Gnzi0t7lGG1P8AWspGGz7da39btZrjxLo0Kxf6NEXuZTjgsBgZ984NbXWNj2LVYHMu3j7lHMMy21N11qLS/scxjkBkFxj5Ac9DXK3unyf8JNdM1tMJm1WGdAP9XJGGX5vrgH8RXfRrhI845bipvlPmnjPbii4Hnes6Xq0Pj7SNSdPtMTXgKMB/qotm3B/E1dvtHvB4pl01IydKvLpdQduyuudy/i2w/nXdKMSR9OFp2F8r33UOTYkrEigeacDACUqr8kXXrSc+Y+PSpIh/qvpSGH/LKTr1rl726C/Eiyl8iYxJYSW7Pt4Dl1IrqT/qnP8Atf0qQqvnN8o+76U0yWrnnc1jDc+P7t7pb1Ldoo/KKlggl3HP44xXL3Wl6gb7UHhXUcqLxohubBYMpj7/AN0tXtaqu2L5R1pNq7JeB19PaquCVjy3UIru91GK6t/t/mtc2oeNwVG0bdxU+nXNdnOtv/wm2ns0N553lHbIpPlYyeD2zXSbV84/KP8AV0KP9QR6mi+oxpH7qb/frgPGFhqcfjaw1JoRcQ/bYvKK5zFGFIbP4k16C3EUuP71OYAzPkZ+T8qaYnqZU+q/Z9a07TjazMJlyJVX5F56E+vFcX4htdVtfFes36yzgSwx/Yti5UsGOVPp/wDXr0dAC1v+lMKjyWyAT5vpTTsM4PWrS7E/iuzeF/P1YW7WzKuV4VAwz2wVNQa/ZapaeMLu9824CvpcYtPKXILgEFT6c5P0NeiyD5rjODhRQoHnRZ/55U09bkJWVjz7V7a9xrdtLbyNPqtsiwMoypbZtIJ7c81Q8Vw6lqN7qksUDEWMcaW7MpyzhwxZfxUCvTYwNtvnH3zTGGIZOn+tFO92CSSK2m3X23TjdFHRpIVLKwwQcDOR9aujPmr/ANcD/Kkm4a64/wCWYpy/65OnMB4/CgpbiRjmy54w3864/wASC4PijRpYTLGsUdwryrFvC7tuB+h/Kuwhz/oeeuW/PNRL/qE7fv8A+lJK4k7M49tJj0i6NrcxyXOnpb7YsKT++LZdjjuawbq08VadLb3Vlbma6msWjkL5YIFKsoP+1tG2vUZOEuOBxKKJ1w95x/AP5CqTB/Fc8xs9F1SGOxur5Z1huLSR54xGX8qZmzjH0FaPifTg3hzSbGNby82zby4Qh1i3/MOOn+FegP8A6x8DObf/ABoiH7yAY4MTfzpag9TmL2z02PwkFh028ubWUFjbRkhydwHHcdM1v6OippumhIWiQJgRueVHoasRfK9p8vY/nkUqcrb/ACn/AFhz+dMLmL4wtrafTbX7Vp897ELvJWE4ZOThvwrnpbPUbzQLsSWt09odXWSKOViZlgHXHfOQcV3kfMacZxOe/uaMbo2+U8Tf1ou0DWhw8+l3Enh7WPs9jP5E+oxuiyk+a8YA3nnnPpWr4Xgazk1m7is7pIJJ4jCs2fNcqnOc89SMV0znd5vytxN60sx4mOGyJR/Sou9EO+5zl1cahrXhDUj/AGZNZ3Up2Jbz4yef61neHtLmVtTNjDd2Eb2kcKSXOS6yZ6jPYCu1m480/N/rEP8AKib/AFk2S2CUP60XYI4XwPpeo6X4l1SCeEi1SGCFJhEVErRkjIz/AL345rb060uG8Va1qd1Cyxr5VvbbhyVB3MR7En9K35TxPyeoaiXIaXk/eU0NsFY4/S2upvFGtyTabew29+YlSSSMADahBzz71x3hfwn4mh1jRbi/FwbeHUD50LtlY0THlnHTnLV7DJjM3zdGU0rH5pMkYEq/0o5mNWQmPnHPPnHr9KABmPkffYGnHAJ5HEo/Wkb7x6cTVBQ1F5h6EfMtCDds6fcYHn0pyfej6Y81qRf+WfA6NQAzjAOBzDTZOVfjH7tT1p+PlTC/8sjTWHDcZzEKBjZOr9R86mgDDDHaX+lOccycdQlI3DNwf9aKTAwvGlneX3he90+wi865uIJIVUsFALcZJNcdH4X15vBWqeH5LSIzNETbXjXALS4IK7z145A9gK9NUfMOuPNP8qjHKqOeVYUJtDPKfDvgPVtDutQukWOczaSIlUzf8t32eYee2VJzW7pWh6tZXHhnGmWkaadE0dyySqDl1C5GBz0z+Nds33Cc8GIUTH/WNkdVxSlJtWGkr3Of0y31lfElzJdWunJp53CCSMfvmP8AtVrFcoOnMR/Q1Yb7/biUj8xUaj7nf5GFS3cZxWtaBqstzrVvZi2ay1gxtNI74eHgKcDvwK0tYttdW5sU0OSzito5QtwJgclMD7vv1rekKBQCyAmNWxnnikbqen+sFDlcEjmda0rUP7es9Y0sQyyx2720kczlVKlt2QR3zRXQO0cbBnZFXewyWxRWcrvoZzgrn59U4UwH8qetbgD/AHferOkfff6f1qtJ0qzo/wDrGHrWlL40RU+FnZ/D/jxxo/8A19xj9a9e1aW4sJdU07z5jJd+XJYHPTJwQPof515B4FO3xppXp9si/wDQq+jZ9Ns72Wxup4w0ts5aM+maMQ7VPkOk/wB2jJk1LWdN16DQbSFbnNqJhI7c4BwwP41RufGmsW98bU6dGRHJKCd39xFc/owrpp9AtLjV21R5pVuFXapU9Aeo/QUw+EdLmvvtTtL5kjs7c8Esu0/mBisrxLsZmqeM7y1YTR2WbeSO3ZHJ4PmY4+vNdO97fx6xp1qltHJaSpmSTd8yNz29KzI/B2mrBLC0k7Q4jBjZsg7Mbf5CtmfR7efWLLUTJKstumFCtgEehFNuIjU24SQ474FYd289t470uKOZ/IubecvGemVAwf51ujmFuv3sVm33h+G81yPUTczxzQZ8va3AyACPxxUxYmrmN4kN7DqcbWOoObl7lGW3H3VQH5s/X+dWvEUF9a6za/ZtSk828v02J/CsYG5h+Sn86s3HhS1mv5b8XVwktwRvw3TB4x6Vsz6bb3OoQ30wZpbUHy+eORiqbQF5GQiFMgnrjv3rirq71LT/ABBqNzqUs6ab9qiFtJGcqoYhcN+JFdLLo8cuvWeqedKrwx7Ngb5GHuKr6j4ZtbyaaeSeYRSyq7w7soWXocf56UJoGZFxdajY+J7+XU5J00wzRLbPHyFDYBB/4Eap3N7qdtb6horahIdRGoxranGSYXyVPvwGB+ldPe+Gra81KSaS4n8t2SR4N3yFlxj+VXJtCsp9csdadP8ASYEMansQTxn6c/mad0K5o2sLQW/lPKZWRApc9WxViL70Y6YH9Kb2l4FSgYkT/d/pUoY0/wCpb3eubv8A7Yvj+1s0v5Ftp7aSdo8cZRlwPpzXSgZi/wCB1k3egef4hTWBfTLLCCqL22sRlfpxTTSJd3Yz7rxNqEHiVtGg0l7gwxJPvVuqNkfnkGsa4+IVxFc3Fu2jSFYmmLOG7REBj/48K6iPw9t8RDWo76ZZpI1jZMfKUBJA/MmsubwJZSTXNw95Pidpwy+023d/6CDVJrUBuqeNzZasLf7BIY3MCI54D+Zjp64zXQS6heRa3YWK2LyW0q5a4B4Q+hFZL+C4ZH8m41CeaJXilCOBwY9u3Hp92teTSvN1yw1IXc6eUu0wg/I3ufeqdgNJ8eTL/v1xfijxHcxeNrDTbK4SOBLqOG8B6tvUkD9B+ddoc+Q/T79Y3iHwxY6tqUN2wEUtvKs+5Ry7DpmkmkKSbNhPvW4yP85ritWvtUs9d1GW+luYNKQxmCSNQVBJw279K6W40sz61p2oreTxCBceSp+SQcnmqGt+HI9T89pb64S3ndRJACCpIq01cGUfHVzq2nyyX1rd7ITJEoGzKKCQDvPYVX13xE3/AAljaUss0UVnZLLO0KZOWUn8BjH61sa54bj1G4vfMvbhLaZUEtvwVbbjH06CjU/C9re6kbpJnt3nshbT7AD5iDpn3xxQmr6hqZnir+0bayhurPVH8y5njhs1CgqGYgZPr61n+L9av9M8RH7NfKba32TXUDY+60gXj8CT+Fddc6Tb3h0d33BbKcyRoOhOMDP0rJv/AAjaXcmr3E87yNeuqMWUfIBnp+BoTQdDpCQ32h15VogQfw4pyf69OMfuDVXT7VrGze0ad5/KhCh36kDGM1aXHnRdf9SaYISE/wDHpx0Y/wA64/xRfTWviDT7X7fLbW08U7MFUH50K4/9CNdhAP8Aj0J/vHNYuqaKLvUrfVEvJIZLdniVQoKkNgn/ANBFKOjEZuj65qM2n/ZntPO1BYVnnDts+TOFb6kc4pF8bWMt5Klwkdtby2izJNJIAM7guz6hsitjVdHS4vbu+gnktZyoidkUHemQQKzNX8C6LeiKOTzQlpaNEgU/e3A5J988/WqTV9QdrlW28drNOsKWCiR4GI3SfKVVtu4EDnNWrvxXLBpOlapb6XJMtyTD5RbawfdgAccirNp4XtbZdNjtLia3ks7PyFlUAlkyTgj61LqWgtqUOlwz6lOptyJFZUGWYcgmk9GEulhw1TVE0OG8XRZXvI3Ki2DjLDjkH6Vr2Ejy2drJLG0bl9zITypwTiqF1pbahoVvp8l/dRNv5niO1+AavWUfk2kMJZnMcgXc3VsAjJo6B1sYvjX+1xpcI0cT+YL5PO8nG7y8nOM0zTg2qafJBbalf25ttRC3Bkx5vGcofTqD+Fausaf9ug8sXVxbOl0rq8Rwc89fUc1Dpuiw6Zp99bRzzu9xceZLM/32Zhyf8+lD1Vh32OXXUdWTwnql5FeTS+bqQitmYgyeWH2kD/aJBIrb8I3V7KdZt7prgiCdPLE+PNUFQfmxx9Parc+gWf8AYQ0hTIscDRNFIPvK6nIf65z+dS2+kRWsGpqbq4lmvFVpp2wHJxtHTgYAobQh3izU10jQNV1FgSYIw6j34A/XFcxomveXo99ql5NqTXIsReeXcYCspPVQOgyQPpXR2+h29toN3o81xcXsMkTbnuW3uwPqfaobHwxZ2YuVmuJ7zdZrbL5wB2xDooxQmrFMx/BmpPqSma8uNTW4vLU3CCXCxkEjOwD0yMe1afhWW4afxFbTXk86W18UiaQ5YKFBxmpdO8M2+nFmivrqRorMW9uXwTAh5wvHsOuafpmgLptxfzR6reytdqZJfM24LnA3cDrxSbQramRHJeg+MrRNQuH+ziL7O7tloyYgxwfqa5TTPFK6s+i6RZalqn25p4zPK74WUbC0n1wVx+Neg6d4dWx1C/uxql9O90oadZduHIXaCcDsKp6V4H0PS57Se1EpksA7wszZyZM7s+vU4oUlroNJ21Ooc8y8j769qU/fYnH+uBNEx5l5HBU0so5l5HDKazKGrwV6cSn9aFXlM44kZTSycNJjGfMWlUfN2/11IYyMf6of7y0wD5U46xEVKg5j4/iamr0jyozsbvQBG33GYZ/1YP5USZDP1xlWpWH7v7v/ACx9aR84kz/cWkM5f4pM0fgjUZleSN4m3qyOVIPrkVyPi7V9Q1DwsutyzKmix3itCkYZJnj3YJYg8dxivSPEGk2ms2M1jfeabd5EZlSQqW9iR2rIbwXobW19YvHdPa307NNE1wxXJOSQOxz6VUWla4Hmg1SHxJdatdwWt5Yrp+hysYmuH5cAiNuD/dANdl4R1DxFFcaZputPaSJc6aLlGiB3Ls2jknrkEVtnwfoTLd7beVPttuILgpKylkQYA49vzqWLw3psN1a3ifaTPZ2ghhLXDkBfQjOD+PoKU5JpIIxs7kWlza3J4g1BL6XT2sFlH2ZYjmQf7/4VrDqvI5Z1zVGw0HTNN1S+1SzhaO6u2Rrh95O4k56E8fhWiAN6jd0lP8qh2LPMNWBnsvEOsSuxv7K7SGzO8jywGQAAdOdxrvpriGJ1WeeGOVwhVWcAk+wPWq1x4e0me/GoSW5M7ZLYkYI5XoWXO0/iKNV0XS9SvIL+8tVluLRVaByxG0/QHB/GnKSYoqyOd1e3g1Lx59h1BPOtYLMSxxMSFLszAn34Aore1/RtO1KTzbyDdJCcK6SMjAEcjKkHFFaQXMhxouWp8DU8UwVIOlQZiP0q5ocbyXGI0Zz7DNU24XNdd8JFR/ELK6hlMTcH8KuDtJMUldNFzwjHJF4t0xnRl/0uPGRj+KvfV8Q+SL5JLVw2nqruP7ykZyPwrzfVYo4tV0uREUMNQi6Dtz/hXoHiLRbq81e0ltDtiuUFvegd0ByD/MfjVYj416CpK0LG5Z67ZSWnnXMi20rgN5bnBwQMfzq9/bOlLKim/hVlHILe1cprumtN4otbptL8+2gheJiO5O3B/DBrMvfC91J4jeVNLP2cz/Kc/wAPk7R+TAGsUl3LPRn1OwhUrNeRKWwRk9Qe9XRd263scDTosjrlFJ5b6V5Vd6Fq13pEcUmnTx3cdtDCJCcqxQjIP5V3eoWr/wBv6VJ/ZnniOMKbgHmE0NIR0Q/1YOeS39aqz6tHBr8WmSxusk6MYn/hbaMmri8pH9a5zX2vP+Es065SxlkitDJ5jL0w6YBH40lYUrrYv6n4ks9NvIbe5jlCbkVpAvygt0qe78Q2dpfzWzh2VHWOWQD5Y2Y4AP4kfnWF42gv7947eHT382Jo5Ladfuk5BIYe1M1jTb8y67ZC3d11WWGWKZfurt25B9OlWkhNs74ffT/dqh/asCavHpMiSJNMrSRkj5WCkZwfxFRy315b65Z2K2MksEsfz3A6IR2NZWtzXC+MdGuBZXDwWyTpLIq5Hz7Np/8AHTUxQNmvdeILG21OS1YOxRljdwPlRm6Ant1H51AviywGm3F8YbgR2U3kzAryH7jH5fmKxNW0+8N7r2nrbyMNTuoLiGZR8qhSm4E9iNlT6tod8/iqK3hBOl6k0c10R/DJGMH/AL6G3/vmraQk+52VlMLmyFwqsqyAEBhgjjvVsD96O421H/yyk2jgGpl/1v8AwGoKGD/Vr7t/Wsu58QWlvrZ0mSGf7RJymF4KjGT9BkVq4+SPH97+tctq08n/AAn9jMtrcNDDBNDJIqZUFimPw4NUkrMhtrY6gXFusqKZowwABBYZHFMa7tPLK/aIsl/74rh9Q063vPiRLJd2d6LM2kaB0JC+cCeePbFcrdaDePqV20NnqHL3vlncwGcRmLv/AL/41Siu4Ju57Q88K3EgaRA2BwWFOV0326blDY6Z5xXk+rWN5f3X2qGDUhdGS0DxyAhWC7d5Ug8d/wAq7e9jtx400iR7K7aYQ4S4Rj5S9flYZp8qGdFj9y/+/VHVtZsNO1S3srqbbNet5cK+rYz/AEq+ebdv9+vPvGum6xH4wtNTES3UP2+AxBVOYIwpDZ/Okkne4pNpaHoCfet/92sWfxBp6X02m/vXuIWVpAiZ2A9M1YuNUNvrenad9juHW4jz56r8iHng1yniuI29/f3Ol2t9Fq03lhJE/wBXLg8Z+nI/GqirsG7HS6r4h02xv7m1uZHVxtDNt+VNx4yakvPEGnWWopbzysrJEu844TdwuT2rmvFl9Jc6pe6bLp9z9ljCNOyRZNz0IVT6A/yqv4osHm1XUGFvceZc20AtlQfJOAo4f6HI+gFOyC51d3rmn2c9vazysrqwZyBkICcDPpUN94i0yz1M6VcytFczSjywV4b8a5zX7S5WTxBaiGRm1WFFtWC5XO3ZgntzWZ4uj1LUL/V5oYHZbCONIGdCCzhw25fxAFPlSJVz06QfvLnrylOQDz4ev+qNVNPuxe2X2oq8Ze3VmVxgg4Gc1cjP7+H/AK5Gn0GiODG215P3zWVqut2GnTCyuDMZpGaVVSMtlQcE8fUVqxY8m1wed5rjvFv2geLLBopJYEWCdHmWIuq72jwPx2n8qlboaV0dPBe295ZzXUEwaKYKyNnqCRVuVlLzANyYBxXDS6XDo19PZXwnm0+K0VbfYCf327Lk47nOaxbseK9LvLW6sbV7u6udJ/ebyWUbCxwe24oAPrV2T6krseoxyRi4hPmDBi65+tOhddtozMBwcflXl1hpuoQ/2TNfyzRW1zYvI6lGfy5S5JUgHI4xir/iO1X/AIR3w5ayXV9dEXHzTxo6uIe+cfhSaG9EegWrp5MB3cCU9/8AZp5wFU8488/jXJava6ZbeDki26lcWTXO9UgLecMjoO4FdRahF0yJU3qoYbQ/UDHf3otqK5B4g1Wz0e3M17K6LJcrHGFQsWYgYHFMvNasodMnv5mmijMyoFeIhy3GAFxk1S8eQ2VxYp9uhvJI47xXV7YfNEwAwx9q567F9feHZnvBePbJqwkikdT58cAztfHXOcD6E0RSHLqdZN4g0saRd6o1wywRlUfKkMHzjbt659quWN/b39vPJAZAFRAySIVYHGeQa44adBP4a1ZbiS5hge9E9vOYi0jFcYZlxnqCPpVrwfFf2s3iDWb+e4uY5wrxKY9rOqJjIXt0wB7UrKwPfQ6vU7uG1tLi6nm8uGO3DMx7CqUGv6fc215ciV40t7ffKJYyhVccHB7Vla9NN4i8CzzWtpcRMyRv5EqbZMJKGYY+imqyww6xda3ezLcR6fcaVFbnMRViwLEkDrxkUWVrhfU37HX9NvoJ7iKaSOJLYSEzRmP5MfeGe3vUeneINO1AzLDM8ZjtRLiaMpuT+8M9R71yGmaZqk1/qF5HdTahax6I1nAs8PlCRh/Dt649/U1P4dsyZ5TYxXdyP7EaHN4pXbJ2jXIHymnyq+4XdjoB4u0dobicyzqkdoZstAw8xAcFk4+YfSpT4o03yrRit2q6gqpATbOATzjPHHTPPauQ0nSxPEkNvFeyFNGninFwh2wuRwqZHIJ44zWT4Fs/FVx4g8PvrP2k2PkySiOSPAgMaSIo9s/KfxqeVNb/ANal9D2KX/lqMjmMGiXpKePupTWIKknbzCKdKOJOn+rU1kMR/wDlp0P7xTStxn7vEopH5844H3Vall6zdMblNIBMbXVTjIlNIB80YwPvMvWnH/WPx/y2FCj5k9pTQMjUfInujD8qRsFW9DED+VPjH+rGP7/em7f3aAD/AJZN3oGZviPV7fRbF726ineHzY1JiXcV3HAJ9s1V1/xJY6Q0AkjuLmSe7EKxW4DOGx3GRVD4pwXdz4SmtbGGaW4maBU2IW2kSAlj7AA1xOr6fezeDLi60/RLuHxHDexzTy/ZsNM+4gup/unrjtVxinYZ2uq+M7PSrua2u9N1MG2iaeRljUqI/X71blneW13bK1vOkm6DOFYEj615Nb6D4gtdP8Vw6pb6hqErwJaWcmwu0gbzGOPxYV1PhfT7XS/F9kmnaTd2trJpRjlcQFUMmcjcfXHeicYpaP8ArQUea9jsftEErzpDMrlVUMAwJH1qR2xITkjEq9vWuY8JQWseq6w8Hh650ySRgXnkbIusH7y11EpG5uTy6msmijm5fFFnHqIthbXTW8c5t5LsKvlLIeAvXPXA6d62P4E3MM+Vk8elcS2n3/l3WgNY3O+fW/tS3IT915ZkD53djgYro7/U7y21mx0+LSp7i3miIe7UjZCc9x1pySvoEb9StruvLbXsun2tjcX91sWV0hKjy1PQksQOaKz9SW60vxZe6ibG6u4L2zgVDbpuKMnBBGR1zRWkZqKsjWlOy1Ph0U8U2nA8VBzg/wB2us+ErBfEnX/lm38q5Nq6r4Un/ipl/wCub/yprdAeja4cT6XJz/yEI/617HDNF5ufMXKqc89K8a8Q/KmmnoRfIf5112vs2l6ze8N5ep2vlw/McLNnHH5g/hV11ea9Ap/C/U9CiZWgyjBgWPIPvVxDukOP7tefNJrGkXWkaPp9zERcxMz+aclWULn+dRX3iPxLa6/JYI9tjzEQ57ZjZz/6CaxUG2O56WnzRIO5b+tTx58yTjAxXmmo+L9Yj0q01C2ij8n7Is0hHOHJwQfbiuvur7Uftem/Z5Lfy5wDOrNhjkD7tLlaA6BesXpTiy4fGM+1Nj/5Zr6Cud17MPijRZIpnXzppI5FDcEeWSOPqKaVxN2OqXHmIuRwp6mnKR5Z6Z3VxXjGPffn7HfTJqLKnlIr4WPHc+3XNT+L7FozbTW93cJdX15HGgV+EHcgfhT5QO1/5at7CnxY8uIcZzUHnRLOYWkUSEcAnk1x/jv7XZtDqNreSqkcsfmFWGIRnnI7g5pJXEd0CMSHjpUq/fj6dK5jVC8PjTSvLncRXKTrJHu+VsKCOKwdTkurC51jQxeXBuriWKTT2387H4wPowbPtimoiTuejDPlH3apR/rW/wB2qenQNa2EVuZGlKHbvbqauDPmPx2pAA+7F35FG0YlNOX7sfrmuT1mGZfG+nwx3twkFxFNI8Yb5dybMfzNXFXJbsdeB86/7vNNXBQf739a5XUfEGtw+LpNFstMiudlstwr+Zj5CcEfXINYVx4+1i3vZLVtGjKxPPlhJ1EQQt/6GtUoMd7npTcPL2GKRBh4vp/SuG1vxzdWN/sTTd1vL5Gx3ON/mY4B9s101ze6hHr9haR2Iks5YiZZ9+DGe3HehxaC5on/AFBHfzKkbl5s8/LUf/LE/wDXSuH8W+I7iPxpY2NndLBFBexQ3inrJvU4H8qai2KUrHcr9+Dt8n9KZgeRyP4+Kev34P8Ac/pXD63dapY65fXV7JdxaOgjMMkWNqEn5t36U4q7BnbyfeuenQUq/wCtix/zy/pXJeL11C2kmuLbVJlmvLyKK2iAG1QcZB9R8pP41W1zVNRS8125guWj/sa3jZIwPllPlLIc/XdinGDYmzsUGYrf/rpz+dJL/qZzwP3gri9X1jUF/ti6t5mhTR0SSOIDiUld53fyqp4s1y+0/wASNLa6h/osCpPdWzY+6zheO44JP4U+QlO6PQpCC9wP+mYpI/lkgyc/uzzSFt0kzJgq0II+nH+NOQfvrfvmM0ILjI/9Xb8jiQ0PnyZunE39RSR/6qDp/rD/ACrk/Ft/Na+JILX+1JLO3mglkKqoOXV0x29GNOxSOvnGTdHj+HmlTic9MGAfyNcppuvapNZG3aw8+/W0Sa5BbZhSSFP1IAOPektvGlk+ohLgRW1u1gk0c0sgAYtuXbj13Aj8Kai9iVozrYxl4M/88iKbbf6u35H3iP0ri7Lx/FMbRVsUSVoXfbJKACobaCD3zg1au/FjW+kaNqFtpktzHezGNUB2ur9gQfpSUXsO6UjqZOFQ5H+uOP1qRvuzZP8Ay2/rWJdaxqEegC+XRJ5LoXRRrVCN3U8g9CK14HaaFnZdjM6sVPUEkcGl0Ha10Sy/duRuB+YH+VNlPz3QDDlM9K57x1NrFvBCdJEuGuYxcmGMOyx9yAapaprFx/YQbT7u4mke5FvO7xATrgncAmOoxj6ZNHKLm0R2Mxw84DDBhNK/+ubBGDCf61y2mXepXnhnVJZLpori2WYRylAJCqjI3LjAPtWx4Yup7/w5pl3csrTTWCySNjGWIGf50ONhX1saSnEijI5hoiOTGMjBh4rK8WXt1Y+H5bqx2CdYCFJGSMkDgdzg8DucVneELzUL6S7tLi4n2xqghlmiCSjcvIK46ccGptdFI6VTkR8jmFv6U6M58ltwA8oiua8H6tK3hf8AtLVblX8hrlXlIC/IkjAdPYVneDNW1vWptahkuooX8nNiNoPkCRMqT6kHk03BpPyEpI7VOfLHHMNEZYiMnHMTVwGp3Wv2dzfwW2tSz/YtLMsjvEnySHO3HHorcVDo/ir+1NZ8P6bpmty3EpDLeq0SgOoUuTnH4celHI7F7Ho45XHH+pFGc88YaGkTkRHjmNgaVPuL0/1JrNjEk6SYx/qlp0v/AC14HRTSEcN05hFK/Ik4HMQPWkMR+r8D76mg8Mc4/wBbj86JukpAB+VDikfrJxgiRTSGCDDKMfxstMUZWP5f4GFSfx9Ok9In34uP43FAyN/9WcDrCO9Nl6SHnolc98QL+bS9Gtb6G8a1CXMSzNxtMZkAYNntgmub8UeJtSaGwvnM2kaW1wI2njlVzOmDhgCvAOMiqUWxnornEjHnAmH6imrw6jn7zLXkuo+Kb7UIde1fQtavzZWkcEkUTKo/eO2CuMegxXdeG9evNQ1OTT9Q0mTTrmNUnCmXflGyPQYII5FKVNxVyVJN2Nz+FeuPJIHtTJDwx/2Uaszw7qN/qDXKXmj3GnCF3jjMjhhMP7wrUk/1cmAeYR+FQyxGyWAyf9dnp7VFz8q5PJcVxCavqbJHr730/lvq62n2QD90ELmPPrn5c13AyGTJJxI9E4uLBSuQnrkMf9WO3vRXKStfat4lv7GHU7qxhso41UQEAuzDcSc/XFFY1Fyu1yedI+GwaeKYKcK6AHGun+Fpx4mT/rm/8q5c10/wvIHidP8Acf8A9BpiPR/EvEWnt6XSf1r12Szt7uRTcQrIYXDxkjoR3ryLxLxb2Z9LhD+tei/2zdW+p6jZyQoogtzNG5P3x6VeI+JegofC/U3LjRdPvriG6miJmThWBxj6flT38O6VNdy3klvmber7s/xKDg/qaytM8UW0dtaNqYNpJOnmRoedy1dbxbocTvG14NxIwMevSufW5ZZg8JaKPLRbchSmxl3cFeTj9TWpPpNlcyW880OZbRswsDjb0qlP4j0a38mSS8UI8fmKevy+tXptVsYTbJJMoN237n/bp6iNNeJRz/DWbqeg2OpXUV3P5vmRNlCrYwemR71pDlycY+Ws691RrPVbCxe3JjvJTGsgPRgCeR+FCEwu/C2l3epTXkiy+dLGEdlfGRjH8hWnJYW072U0qbntWJiJPQ4xWTrviCbSbmZv7Olkt4UV5JQeApPb1o1fxDcaYzu2mySW0Wz94p+9u9BT1A1rrSLO61SDUpg4uLXPllWIHPqKh1Hw3p2oXouZ/N3SBfMUOdr7emRWspBRz9Kxdf8AEcejXSLNaSvENgeVei7jj8aE3cGT3/h2yvb1NQkmuEmhJMZV8BSQAfzrQuNHsrrV7PU5o91zZqwjb2I5z/Osq88SW9nqE9m0LskAVriUHiPccDNMHi1VttUuWsZl/s19kq55bgHI/Ag07SJOnH3F/wB7+tS/xP14FVNOuGu7C3uGheIyfMUYcj61cUjdJ64pAKv/ACz+n+NY1/4ft7vVo9Ue5uUngLeWFbhQ2Nwx6HAraXG6P/PasTUdeFprUelNY3LyT7midRlWC4z+WRVK4nYWTw3bv4gOspdXKXJjCHDcbQc7cemc1nyeB9Lkna5eW4LSyTFxu4/egK/5hR+VdDLqVhDeGGW8gSQDBQuAQT04pg1bS/kT+0LbeG5G8VV2CsYg8FWJSWGS7u5YN0bNE75UlMbf/QRWvc6RDPrtjqnnTpLbxFAiv8jDnqKtS31nDI8cl1CjtjClhk1IZ4RdwwtMiysmVTPJGOuKd2FgP+p9fnrJ8ReG9P1e9juJ0KS20qzKyAZZh0zWtn90P9/+tZ2s69Y6XqltY3LsJr+QRQhRnnGefTpTsxMdcaTHc65p2qG6uI3t4toiRsI4/wBod6o6z4bttTMjzXVysMzhZYA3yNg8fSugTloP9z+hrCm8Q2SanLpSx3E1xAytL5aZCBjwSfwpxvcTLuo6Zb3d7FcSbs2bF41zxkgjJ+lVNS8O2l/qDTNLLGtzCq3Ma/dmCjjP4cfSl1fxDp+m3k8F0ZRkqrOqEqhJwMntzS6t4i07S72JLppQBEpZwhKru4GTT95bBZEGoeHbW/uPPMkkaXWI7mNcbZQD3/Diql94Osbo6zPcTSySXzKrMygmMDpt9OKvP4hsodUXSQtxLcxFXdUQkKrHjn8KL7xFptpqv9kXDSx3FxIPKJQ7W/H8QKbuFzS06zNnbfZWnefyoAod/vEDHWrMePOt1wf9WaG/10nXmLFJHzJbc9UI5qUS0RoP3UA2/wDLSsnVND+2awuqpeSxSW+YlUKCCrOpOc/7orXX/Uw9f9Yay9W16wsLuSwn87z3/eqEjLfKGAJ49MitOg4MXVdEFzqN1fW91JaTvbrHIUAIdB0BzWPqngLRr+a1WVZRHb2DW4QH7wIbBPuCSa6i3u7a7tmubeVWilhVkbPUEVLuQzrzn9wcjPsaSk0KW5z9p4Xgt00o2E7281rbG38wKGLoCDyD7k07VvD0upQ6WH1CSJrO4MilYxy4PU1t20kf+jcjHzc59xT8qBD0/wBae/uaHdMJLqZ2qaTPqOi/Ym1G4t5BcAm4hwrn5q0I42ijlUncVKDcerEY5pUZfLYdvOHOevNPmHyz/Ln5lPWk92ir7Mo6/p019GwgvJbSSMo6vHzn2IPUVnJ4VhhsDDHdS/allN2LkgE+a27cSOnIJGPetHXNWsdKQvfSeWJgkcYAyWbB4FRz69psFvDPM0ircJsjXy23MQGJ469AaNbCSK66DIuk3FnFfNHLdq8lxPsBL7hg8dBxip9H0eaz0FNK/tB3AtTFFKECtGoAA+p4qOLxNo7WsV4Jy0LE24whz5gGSuOuauaFqdjqyLLYyeYse6KTjBVhgkEH2I/Oh36jsVINB83w7b6RdX09y4QlbmTG/eGDK34ED8qXTNHuLZZZhqDPfXKhTcGIYUIPlG3p3P51ev8AULPS7FL6+kWG3jRi7noOaboupWmpJG1qzMFYg5Ur/OldiM7w54d/s6wFhdXQv7SZpCYpIgB8xLNn1BJpvhbwta6JrVxqFu6YvAF8pYwojC9ACKv6PrOmX9s01rdQyR2szxzMG4QhckGmWmv6TLZteR3SeTa7nmYgjYmCc49MCh3GrIZbaDAF1ASSF21LzFkYj7i7NoA9hyfxrI8KeAtN0PUdIvreaSSazt5LfLKB5m4scn3+Y1op4t8PqCzXyIIg0sm9WGEzjPI6ZIqxbeINJNxp1uLoCS7Ym3BUjf8AT8qV3YpaGtCMeUMDo2KIhxCOxjIxRDyYOB/EKWPpDx03CoGInIjP/TJs0EfIf+uNEPAi4/5Zt3pf4F4/5YmkMSb/AJaf7i0kmf3nH8SmnH5k6dYQetMl6S8f8s1NAxZCd5OP+WopE+8nB/1jCllx+9O3oUNDjDnb2nFIZieJ9Bi8QWFtZXE7R26y+bIgQN5m1gQpz2yKw73wKt94Zi0K+1i5nt4SssLNGAyBTkJ7jnH0rqb3UrKwntIrqZYTcTtDEG/jc9B9earanrWmaW9nBfXSwyXKMkKkHLkEdKabWwHPXHgGySx1i1s7+4tk1KaK4lCop27TnaM9s81r2uiSweJ21h9SlkLIlu0JiUAgcg569ST+NMufFvh+O5ntZNRRJ02RsrAjaxOAOnrW5LhWc88OhpSb6jRk+HdHm0ppvN1S8vxcTu6ic58rr8o9q0du6EDnmE/oak6Sjr/rWH5io0xtTr/q2FQ7jObHheOK7MiXs/2FbhbpLMqNqyE5zu69STj3q3e6RLL4mi1ddUvI44W2G1U/unJ7n3qSLXNLnvW0+O7RroRjKc9RgkA9CcGr8n8eCcmZabb6gkjn77w/JLqpvrDUriwlnTbPsQMHKng89DjiirOp69pGmXaw314IpNzHGCePfHSisaim2YzWuh8A05elIKWugsU9K6T4Z/8AIzR/7j/yrmu1dF8OD/xUsI9Q38qYHpvij/j1tvaVD+teh+ItGk1QQzW8nlSJIUl/2ojjI/MCvPPFPFmnX/WJj869Usr622PC0qhlOXUnkD1q8Re8bChsyprel3kur6VLa2kE1vYq3yv3BUDH4YFUdR8M39zrRvYrO3EHnQvtyOihgw/8f/SuwsLiC6IkgkWRMEEqc88Vdj4iGR3/AK1zqbRR59P4V1abThYy2cTtFatDFMrAMCXJ/LkV2F1Y3wg0aOG0t7hYGHnF+qYxytbaD5zj+7n9afFnYnoT1/Gm5NgWVK+cfpXPeJINVm1XSZbOyE0VnP5zNvwWypBH15roATvZvpSrJGrRRmRA+M7SeSKSdhNXOX8R2+vXmquq2IlsURWRd2N7Y6N7ZrZ1qxuNQi0eIRhYhMklwCc7QoyB788Vqm4hUlZJkVjjaC2M1IbiBHWOSaNWA6FhmnzMLFO+m1SHUbWO2tEms5GIuHLYaPjgj1rJ8bWWqamWsYNPWVQFe2uQ+DG+RnI9sV1K48sj360/Ki48veN23OM80JiOL8Z+GpdYmljhtpo5biNUknR8IwBzyKtat4Zu5fEFs1sc2FxHGmoLnk+Vyp/EZH5V1u5Qi5IGW4yaekse9sSKR0PNUpOwrEqDAT2NPHV/pTUwVjIIIz604cb6QDjktH24rldda+Pi7SrmLTp5be1E0cki9PnCYP8A46a6wY8xfoaYCPLPIzu6Zqk7CaucRq2lLc/EZr660Wae0NosPmDpv3dT+B/SuWv/AArfTa3cSx6POEaa72Pnj5o4/LP/AH0r/nXsZ/1p/wB2kX5li/3q0jNoVrHk+qaLqOpHzP7Lvorz/RVO/mNwm3cT/dPB/Ku5vrfPjTSZm0mSYpbsouw3EPXgit9vuy5px4lj4/g/pTcmwsR/8sB/vn+dcF420nWf+Eot9RtsXcZvoHC7MmBFB3c+nNd6eYgO2/8ArTn/ANZP9KSlYGrmZcajdQ67p9imnTSwTREvcqRsjPPBrlfFttMt7dz6bpt5HqkvliK6ib5HweN309/Wu8j+/CMfwf0NNxmFeP8Alpj9acZWYmcX45W6vBcWUWnXLXKPG9vIozHIdwyH9hz1o8eC4vESxj026e6SKNrd0AMUjYHDewI79q7R1Obgj0pQMzxf9c/6VSlqKxwfiiCRbye40+xvY9WkhRILmFv3bsCcA/Q+tZniuLWNTv8AWrqK1dfsccSW+5DuZg4YlMf7QAr0yP8A1UP/AF0/rRJ/q7nH94U+ZhYi0y6N3arcMskbPbhmR1wVOBnIq1H/AKy155CH+tB/1z9P9VSRZL2xJ/hNSwtoRjiGHr/rT/OuO8W/aP8AhM7UwzXFun2WWJ5VgLgF5Ewv5KT+Fdmn+pjHHExpJCNlxyPvjH51UXYhaM4mfS7XS7y4tLxLmewTTVW02hj+9+YsTjoSTWDeL4r0i+trixtJLq7udHXzi2WUFN2R/vFdg+teqlvnl+Yf6kfyqVRueJuOYz/Sq53F7F2ueTWGk31qukNfzTxWk1oXwYmk8uYuSykA5HBFaHii2jGleGrWa6v7gpdfvbmJGVjDznOOnOK9EjHy23zfxH+dLCf3f3v+W39TUuXUPiRyGv22lW/g50ZdUlsmuo2Rbct5oBOQB3xXWrj7K20OF8uPG7rjA6+9OlChZiDyJRn/AD+NPkIKXHJ+6D+lJvqJbHO+OYbCSK1kv1v0ELo8c1sMmNwDgn2pvhu+uf8AhHrjUb6O4laFJ2gLp+9aNd2049StdI2POl5PMX9KVdolTrjyTTvpYfYwPC1qdL8M2c91CzTrbyXUvGWLkFjj3xgUzwkp0nwpBf3kMxlcSXU6quXYsc4x3O3aPwro4uRb9fuEfpRCBst/vd/5UnJsLHM6zcadrfgmO4ure/WynX5gkZEqrnrj2rN0ybWL6w1W10m5mukUrHZXFz8p3MDvwcduMcV3ESjy4Bz98ikjGEi4P+tNClZBY8t8O21xP4a8UabaWSxH7VmJY3J3fu1BwSBn7p59c11Ggtb6p4mN5bR+ZZLYpbvlcKX3OdpB9AR+ddWAoVDtOfOP8zS4AK7QR++P8jTdRu9wUUjhNUtZdSh8T3xiY+UjWltkH+AFnwPc7fyrD8AXHiPVPFeivrKt9mW3lu4B5ZAjJwgU+/Gfxr1dVHTacefSAAFSB0mPSl7TRqxSS6joePK+XpKRSxYzEMfxv/WkHMg46TH+VCY/ddc+awrMYQj/AFIxxhhSx9YRj+BhSRcNFx/y0YU6Ecw/8DpDQ1duxT/0wNI2RG5xz5Aoj6R4H/LIrSDlO/MP8qQxZQcy8Y+5SSfefj/lstJLyJD/ANM1bNEnHm8dGVqRRxvxVuZ7bTNNNkscl7/a0bwRSNgOVOefbp+dcVqdxHbaDoeueHbuW6vZLwxSNK7MY2kBAG0/dxn9K9lKDcMrnE3H5U2NEzGCgxvcdKuM7W0A8Smmvrrwzr8niG4Md5Le21mZB8pYRtHllH5n8K7XwxJbWPijWNGt9SluYVtbeZEkl3sG/jIJ/A4967VY49se5B/qm60wovlllXDeSp/WiVTmWwJJHM/D+TTntr46bqGo3yC/+drvIKN6LntXRMGBCjJB3rUrKFdgF/5aK3H0pFxvTOf9c2fyrK5R5lpLLJpuiaTGx/tK1vWluYs/PGoLksR6EFea7GbXbBfER0PdKL4xpMF2HbgY79K1vLXYGCDJjYZ78VHOqlZJNg3bFx605z5mCVjhLm+s9L1vxAmpSJDJcXaSQCRgDJHtA4z1AINFdrexx5kZkBxIOTz1FFb02pK9hLDKprc/PSnL0pvelWsRDv4TW/8ADrjxNb+vzfyrnz0rf+HX/I0Wv+8f5UMR6n4qH/EvJ4JEkf8A6EK6zXB/Z08OqRQ7xdwG1kAGfmPKH+Yrk/FA/wCJfIf9uP8A9CWvVrKOOW0t1kVW4VsEZ57Vdd25QgtGcvewS6O+jafZ6l9jMo2XHpnaTn86r6xfa1a61HZprQAzApOOMOWBP6D867x7GzuZHe4t45WUAAsKlXS9PlZGktYnbgZI546VlGa7DscNceINYl0uOa3vl82K3kMyDhyyuwBx36V1kl7dNY+H5P7SS2eYIZFdf9dkDI+taSaLpZeRmsYi3Pb15NX5LCzmNsstvG4hIMYI+6cdRSckwsXlOA+RxXPeLWt4tY8PTNIkcovArHdj5Sp6+1dCuNrHrUGoaTp1/cJJd2qTOo+UntjpSi7CZzXjj+zbi4kthJ/xMJIwFbfjyVHO+rPi7TLWWxgfJe8vmggEgY+2WGPbJrauNC0q6driezRpNuwsepUdq0vsdszQAwqRbgGLj7uBjj8KfNsANd29s0NtNOiSzHEaseWx6Vj+I2jj8YeH5Vk8uR5pY3+fAYeUxAI/Cte602zvJre5ubdZJrd90Tkcoc9qS+0PTNQvhdXVuJJVwQ2eQR6UJiaucX8RdWmj1/TIWkuLeC2u4HDKCFmLNgjPsKl1yD+ztT1jSUMu7WRG9id5+ViQrgemD834122oaXYalDBFe26yrG4ZAexHQ1YmsbWe5huJoVeW2YmJj1TIwcVfPtoKw/SrRLGxtrWNnKooGWbJPHrVvI2ufemjgx+tKfuvxUgP6uo9q5HxFaRyeMtFHmzKLgT+YiykBigQqce2TXXj/WD6Vk32g6de3sWoTpJ9oiY+WwcjbnGcVcWkS1cyNY1bxAvjJtH01LSSE2ouAZDggZwQfrWBd+M/E1vqstqLWyKRSzqCWOf3SI5zx/tj8q7a58PadNrR1RllW6Cgb1kI4z0x6VVPhDQ5LsXTQOZZZHdjvPV12t+YAH4VpFx6oEjntd8Z6vaYuILCP7JIsBDscgmTHBI6Yz3rrbm61NfEGnwwxW7WUkJMxMmHU9sDvVBfB+iRrIFilKZTMbSkq20Dbke2B+Vak+kWdxrdnqkgf7RaxkREOQMEdx0NEnG/ugrlzpEuf739a4Hxnr0y+MbK0gu5LWO1voo515Am8wHj3A4rvycwp/v/ANay9b0PT9UmWW7jy1tKs0ZHB3Dpn1oi7CepprIqzwKWGTHnGeelcNrrX9jrl9qd610dJjEZQwzACIg/MSvfqK6m50m1udbsNVkMouLaIrHtchcEHOR3qpqfhvTtQmNxcNMPNcCWNXIR8HjI/GnFpPUGZfi61nimee31O8S4vruKOBFcBI/XjuMKT+NVfEGtzSeMJNK23ot7CxSaY25APzAnJJ7AY/WutvtPtri8juZVYvaktEB0yRjNU9V8PWOpakl3I80Uslt5MpjOPMQc4b1qotCKGqzzQ+JfDP2a5k8i7lmWRM/K4VAQfrzWF4v1e40/xZLNbam6QWojkurZmG1wzBeB7Lk11F/4dtry8sr43d3E9s58kRthUJGDgfSq154Q02f+13mknke+K+azEErjpt9KpSQkn1OkVg8pdeVaEEfTilgzm247H+tQ6faCxhjtRNLKI4AoaQ5JA9anh4+zHB6Gsyug3/lkpAH+u9a47xjeTW3ilbZ9UubO2ms5JQsQBzIrKAeh7E12P/LEcH/W/wBaydW0MXettq63c8MsMflKi42lSQT19SBTi7MmRmaZruqvb+QbFZr2LT1nugzhMAg4/EgZx706z8c2TXyR3Qitbf7Gk0M0kgAk3kgLjscqw/CtLVNFS61G4uobiW1lktRDL5ePnQdAfzNZmpeA9F1SSxEySIkVm9qqq2BtJOCfcZJH1rV8klqEWyla+PvOWzQWKRzlTIyPKANu4gEHvnFXbvxZJbadpt3babPcx38wVAuFdXIJAINXY/DMMKaa9hcyWstvELbzFAO9BkjIP4/nTdX0Ga+SyZtTljeyn3qyovzPjG41KcWrA9HoS3+sX0OhSXw0W5luTOqPaoRuXoCc9CK2lfck7H5cxAkHtxWbrmlTahpUtn/aVxbSI6M08OA7YA/Q1pFSqyruDYixk98DrUaWsO2pgeO7jVbc2Z0xrhUdwtw8EIkdY8HJAPviqV9rVwNE0ySxvriYzStBNN5AMy4PICY6g8dK6HXNPuL/AMv7NqMtnIiFgyAEEehB61m2vhlYbCxgt7547mB5LhbgruJdz8xI6c5NVFqyuJ32K1jqGqXHgee+N20N1ax3LRyeWMuEGV3Keh9RW94enkuNH024mfMkiBmIGOStZv8AYMraCNLh1JomujN9omMYJfzBhuO3FWLDS7uDw/HpZ1R/MG6KK4RArIMYHHqKUnFrQetxviq/utN0L7RZ/wCsE4XOMlQeCQO5HXHes/Qb3WL/AEy/hhnHnw3YSC4uIdhIIydydsfrV+TRZZdAttPn1CWaeCcOt04+YyLyGI7/AEqrdeH76bS763/tqWO9vblWluY4wMBRjaF7cUKwFG21rVrfTteZpBqIsHVredY9u9ju3LgcHaQOnrUOjeKpHS+tkvBqt3BbLeBo4woyQcpx71taPol/pttc2/8AaaSKzRpCgtwqRkE5bHcnIz9KXTNBNjJe3jXETX02yPekIRFUEkAKPc0XjrZA0cjceMb2PTZY4NXhu7426Xm9YAFh5XcCO/3v0rU0zxJJqHiPT9P0/WI7yPe/2xRAAdyBckHPGSwq7N4Rjnh1N7ueJrm5jNsHigCKinBztHfOKj8J+BbTw/q0WoQ3TSPDapZuNuN53KS/14FU3Cw0mdeQCeAf9caAvOMEYnof5RJgn/Wg05uGbr/rxXOUIvyunGP3zU1D/qcgj52WgnkcHic01eo64E5FAwj/AOWB5xlhSLysQx/yzYUsQ5j/AN96I8Yj4OdjdakaGn/V4x1gzRK3+t4OfLQ0HPljr/qaa3Kv7xL/ADoGYvi3VbrTbvTTDJCLee/SGcOvOCpOQc8Y21g3vi+5Op6fLD/xLdNklkM0t9b43BRn5SG9M/pWt488OyeJYYbVpo0to51lkDAlmO0gYx0+9msvW/Bupa1puk2uq6haySWF8rSvHEQJkC4IxngmtI8ulwM268Zatbw3V/DdWV5p1tdxW4MVsd0iSFScHd97DDtXW6LrlrqkF55cN1DNawgSxTptcZGQcehHSud0/wADXmnaQunadeWw/wCJv9tBlQnCqVKpwf8AZ/Wt3TtK1O31rU76W4tjFfW4WNUU7kKAgZJOD1pT5Og4p9SzoetWmuWU95Zx3CRo4jImTYcg46elaLkRlmIOFlJ/Ss3QoNWt9NlTWr2K8uGIZZI49gC5+UY9q0Z03CVDnmRQfxGKx6lHI6Pr+oTTaReXIthp+qvLHbxqhEkfBILNnBzj0FdK2fLyRjMIPX0NYGk+HL22n022uZreSx0qaQ2gUESNkEAPnjgHtV2K31pddaeS8gbSjaERwBPnV/Xd3FVO19ARha9rmq/8Ti609bUWunXCwSJKhZ5G4GQQRgDI7Ginax4d1J/7Tgs5rdbLUZEuJS+fMR+OnbGQOtFdVGpRinzMFOpH4T4aFOFMHWnCuYgc3St34e/8jTZj1f8ApWE33a3Ph9/yNNn6+YMUPYEer+JudImP/TRP/Q1ruY9QvbTVLeCSSNLSa08yNiOjAcj+tcP4mH/Emmx/fT/0IV395o6a1pNlC0hjdUR1cdcYwR+Iq69vduENmMsfEtxZabbXGqwvI95/qvKX2zg++Kuy+N9OtZ4oZba5Vyqt9z1JAH55FO1fRrq7ksns7iOJLR94Vl77cfyNRar4Zvb/AFVL77VEpEcQ27eMo+79STWK5epWpozeMdMgtYbhg5E4ZgMcjacH9a1pNfsobfT7orK0V7gRkLnGQMZ9Otcs/hG/a1ktvtNvLBmXaHTld7E8HHHWuhOlahFp+mWdldov2TaJS658xQBmk1HoI6IA+UTx1rO1rUrrT9T01FWN4LmcQPnqpPetFOYu+SaxvEmm6tqF9ZvZPAqWsyzAP1LDtRG3UTuP8S6pqmmo89tawyWsab2Ltgsc9B703Wda1iyge+t7OF7UQxsm84Zi38P1yQKh1zSdcvr6KSOW2a2WPiF88Sdz7itfUNMudQt7CCWRB5UsclxtHDbeePxAqrxA2LdjJAjMuCcE1R1HVJ7LXdPs/JV4L2Rot+eVYIzf0NJqMWqm6sG0+aFYA5+0q45Zfb0qn4istZutYsLqyS2aKzn80BzgtlGUj/x7NJWJd+g/xNr91ozwsLISwAqC27BbJ6L6mo5PEt9DFrpmsY1k07ayrv8A9apGQfx/mKPFOlaxq0X2SJbU20qLtLj54H7sD3qTW/DUl/q1ldpNiMAR3y/89UXDL/48PyJq1ygdBo81xcWNtNdQeTM6bimc7atn/VsfekjXbsUdAMUo+43bmpAf/GPpWBq2s3ljrNnpkenGZbsuYpBIB93BbI/EVv8A/LT8K5nXrfV5fEelXtrYpLb2Zl3N5gBbeFHA9sVcbdSXfoad7r+kWd/JZ3V9FFOqrlGODz0qA+KfD6SrC2qWyyRttZS3IP8AnFZeqaXez+Ov7SfSYLm1Fr5G9mGRls7sfnXOXvhHUptdlul0mDyXnuCjbx0eJEU/gU/WtIxi92B393rWlWrPFcX0MbNhsMw6Hof1q299Zx6jDZvcRrcSxFo4y3zMPYV5tfeGdWv4AsmkCG5VLdDMJgyssYXcHX8D0rtb63uD4q02RdLt5oY4mDXRbDwnHQDuDRKKWzFc2P8AljH/AL/9ax9e8Q2ml6na6fOjvLfyiJNoztPPJ/Ktkf6mL/f/AK1wvjTQNXl12LUtOke4DXsMsiFRiFEznB980RSe4N2O5X/WRcfwf0rBm8RL/bEujwWc081uUeVlxgBjx/KrlxdajHrlhbw2AmspIj5s+/BiOOOO9c34r067uZ5zY6OReSbBDfRyYxhv4h7f1qoJNg2dJeatFb60mlyQyBroN5UgHy/KMkZ+lLcatDb67YadJFIHuo3EbgfKSqZI/KsXxC18fFOn3EWl3U0NoZPMkQDHzpgEfjS+IJLz/hKtDuIdMupobQSNI6LkYeLA/U00kRd2ZfutftbW+FiUldoisk7qvyxKTwWP4U3UPEtjZ60NJuEnjluWHlybcxn05+pxWH410J9Ua4is0vYLi8jELyRnETDJxu+mazPEOm67d3eszQ20gS1ihitA8WWk2MDlT2+YflVWiPU9NJ/fnk/6qkj4Ft82RzzUGmTSXNvDNNE8MjwDckgwynHOani6W+T61DK6Bx5ff/W+nvWTrPiGz0/UJ9Pkhu5Jmi84COMsNg4J/UVrf8sW5/5a/wBa5DxXFdS+NYzDJeW8P2B4Xnhg3rlmQgH04B59qIpX1Bo6iC+tbmFbqOYeVPAGQscZyKlhkQz243AkIcjPTmuMvdKt9Ovp7a4tri6tBpqR2OxC+1xu3E46Ekg5rCvrXxXpN7a3GnWpubm40xGnZhuBaMvlfqQUH4Voop6Jma0Z6kkkflQfMuPM4O72NMnKCNwxUHzcgE4rzK30S6tBp32yS4jtHtgwCwGXy5iWLjHUdRWh4rs7c2WhW9w+o3PlTjzp442DmLb/ABY6c44qOXlkVLuehMVP2rpg4/HinTr885x/yyrkPEttplv4ZEBt9TntPOjaJbct5i5IxnvgV1wX5W2hsfZxgHr+NJqzHJlPV9WsNK+zm9k8vz0KRgKWLt6ACoG17TbaHT5ZpGVbhX8oeWxZsYJ4xmqHi+OwZtKl1AX0Xkszxz2wP7tu2aboV5dJ4Wj1K/gklmhWdoiyfvGTJ2nHqRimoaB1NK117SpNOt9RW6Q2/mvHuwc7geRjrmrem6ha6hZQ3VnOksRlYZHY5PB9K5+ySDRfCWlRX6SK5b97NHHuMcrclz6c96h8FXC6b4UvbyaKVreK/lkWXyzvuE/v7fU9PwocVuJM6XVtQtNLsWu764SCFJ8F27ZJqKLWNNmsZ75Ltfs8c/zuylcHHvWR4ok07WvBvn3Qu4rOa4R90cZDoM5BIxxWPcXVzqGga1G0s99ZRX0PkXRQK23I3PwMHaR6UKF0NnYwaxp91Z3F7BdxtbxzAO5yNuMdQaLbVtOvoLm4tryOSKORN7dNv1zXGvGsuieJ2hlk1GKSSA/asAeYABkjAx8tASObTfEzwTyasj28C+eoC78dVG3AyOtP2a7hc6pvEeiGyu7walD5EUiB3ORtJ6fnUw1zS5LsWsd7GZpyskSc5dcA5H4VwGpRxyaRr88F4dT8rTYWFxsAUFHB2YXjPf1p/ge/1rV/FiyaxGgSLTjdwFYtuFkMW1fqBuFDpaXuNNnpso5m643oaWU58w5PEwOPypH/AOW3P8SGkmPyz887lYViUJJ1k/67DFB+9/23/pSTcNLzx5qf0pDwWPbzhSAdH1Tk8SNRH8zRdf4loHytn0noT78ftMwpFDE5WPg5MbCm9Ux6wZ/Knx9Ih/vimJ92M46wNSGRXN1bxTCGSaNJZUUxoz4L464Hem3V9Z292Lea6iimklUpG8gDN9B3rkPihe/2fJot5HB580chYICA23ynDHPsOfwrn/E1xcaXdaJqdneLrt3dgxQTXBDKHZQVxjtWip3sFz0mDVtLknjij1G1eTz2QKJlJJOeMetW4h/qxz9168dtS+r6OmoYh06+vPE0aq6IB5W1SMgfXNd54YuLpZdY0261N7n7DIViuJMb1Vk3c464NTUp8o4yudGeYgexgyM+xpJOrnHG9D/KsXwXK82go8mtR6ydkmLmNQARn7vHpWlqe9dOumjB3i3DLj1xxWVtRix3NtJcPDFcRSSpOdyK4LLx3HajbiMDGfkdR+dcVoaRx3Hhaa1SP7TPva8cEbn/AHYJ3H/ez+NdXbX9lNfnT4rqF7mJ382FXBdAc4JHWiUbDQsk9uLkW7zQrI0KkIZAG/KivOteCt4b12+kx/acV3sik/5aIokCgDuBtJorSOElUu0w9okfG4py02nLwKRA7tW34AbHimyP/TWsM9O9bXgPjxTY/wDXUUPYD1zxJ/yApj/tp/6EK9E0jVLSN7WxZiJ1tVk247bRXnniIf8AEim+q9P94V1uoJcwWGnatZRGSeK3WJgBklWUAfkcVdZaRCHU6zR9UsdQtnmtZVZd2DnitZZFEijcvT1rznXLKKy0/RrQNcRMsv754s8oc5zj3xVTxFatDqsSW15f+SIIm3AnoZAD+SmsI0+Z7jbsesxnC/eGCeOasqf3nXqK8lnuLqXTorUXlxHLbvOFV1OHAb5efWunmfHhrQ3vbi8hl/dZKDJLY6N7UONgO4jb5Rz1NE19a293HDPMqSSnagP8R9B+VNT5ok6Z7+9c/wCN7u1gudL80gOl9FIfl5C5OTUxV2J6HQ3ep2Nk0SXV0kTNyAxp9zq+m2s7JcXkUTBQ2GPY9DXKeL9Q0uWVbFo0a4mgyZXXIWM+nvV3X7Szk8P2ywQrNJeLBbLKy5Zk4/8AZc1fLsB2ERUpGwOQcYxUc2oWNtO0E1zGkhAIVjyRVK41Kx0uWwsriQo1wRHEMcEgdK5rxikFrr0+px3kIvI7PAtpo9wkwcjb754ojG7Fc7eW+s7eWKKe5ijdsbQzYJpV1GwMc5W6iPlHEnzfd+vpXD+LLrSL4rZTLHFeyWqPLI//ACwTGcj3H9KNetlstQubK3txIviCNERwvAlGA2fqvzfgatQFc9Ct5Y5gkkUiuhHDKcipesZ+tVdLtIrGzt7SBFSOJAoA6VZ/gP1qQH/8tPwqE3NuhWNriJX3fdLgGpm4kP0rj/E9vp7+MfD5mWEu7TiTJxnCrtz+tXFXE3Y7E8lzntTQeYv8+tcfrF3rTeNf7LsNVgt4XtfOKugJVgcYHPOa5298QeKYddls01O0KRzTIAYuVEcKSev+0R+FaRpuVxNnqTgeXKR604cTAf7J/pXmuv8AinXkt/t1nLbi1McBbGG2u+M7h1xzXYXdxfL4l0+KO8tEtpIj50L/AOsc44K0ODjuFzWH+qjGcfP/AFpJNv775gMgcUo5hi9d/wDWvPfHWrSL4rsYWkubaK1voVAUELPvDZ+oFEI3E3Y9BHEsXX7n9KblfKTJ/wCWn9aY1xCl5bwvLGJHjJVC3JGPTvXE+IIprHWr7Wrlhc2CLHhFuSrwkHkhQec5/SnFXYHdH/luPYUo/wBdFn/nn/SuQ8XabH9oM8VxdLd6hdwqhWYhYxjkgemF/Ws/xzrUsXiTS7WO8ltY7S5tvNxkedvYZHuACPzqoxuI71P9SnH/AC05/Olf7txgc5Fcb46WaCzGpW95MhhlXeUkwtuoPLFf4s+lZvizVEs/F011b6hLGtosT3EO87JdxAIx/u80+S4r6Ho6geeMAZ8umxjAtuB1NERDSI68q0II/KiL7tueepqRgf8AVP0/1v8AWpJjxc85+X+lRH/VPx/y1/rXH+Mp3h8WvC19fwwy6a8ix2/I8xSoBxg+poUbsbO3JPm8HGYqiT71qS3VTXNWGs6uYEt/sUUt3aWKS3fmPtOTkgD3wtVrbxtbLeIt2IbW3NvHLbyu/wB8uG4I7YKEU1CV7IzlqdbE2I4/m4EtSyn5Jhu/5aD+lcFB45mkjhjOnok+POdC5xtJIXBA5zjNa2q+KLmC2sp7TSnuU1FwEUtteNsA4INE4Mu+h0s/Elx1+6P6VJncxA3f6n/GsK/1TUodKN2mjzS3DlEkt1YbkGcE57ituByzJnILQ9PzqWtLiXYIf9dATnmM0R9LU84yRXOeL7jVYZ9GGnPcrC7EXTwRCRwuOMA+9VbrWZzouiyWV7cSpNO6SzJCGmG0H+DHY8GnZvUEzrYwCsXHHmnH60KuItu3/lv/AFrmtNvNUu/C0NyZ/KnS5cPIsW5iik8hf7x9KteC7671DQjcXr+ZMLtl3AbSQG4LL2PqKJQauNM2yBiRdo4mXj8aGUATgKAC6kjH0qprbXS2NybJlSXzE+ZwTgZ5IHc+1YWhahrGp6NqflzQm4iuViinkj25UEcsnY+1CjdXHc6h1RRcrtUDIOB+FJKqr9pCqoHy5wMelczY3WvXsGs2sN1bPLbzRrFd+V8jrxv+XPUcjr1qIanrkNl4mdpYb1rJQsDpBt3SAfMCuTnFDgwOraKMC4URxqpVM4Uc0siIpnKqoIiHQduOK4WbxFqf/COXd1HqdpJeJFA7o1oyeUrHDZUtz1xn2q/YeIZr/wARx2VnqVleWxs2a58uIhldMKcHPHzGjkla4XR18p/1+OnymkmOTP8A7qGkc/6/18sGiQ/60cfcSsyhsxOZv99T/KiTgTjPR1NOuOlx0ztU02brP/2zNIAkJ3v1/wBeKTI3pk5/ftn8qWRhuk5589T+gpD8rjnpOf1pFIIv+WPJHL5pkf3I/wDrkwpycPH14mYGki/5Y9cfOtIZVurKzugstxawzutuVVnQMVB6gZ9RTDpWlxKY4dOtY0jKSRBYVARvUehqprGqy2GqaZbGKNra7imWR9x3oURn4GORgVlHxct1q0cNmsH9nvaiSS5uGaIjaecAjnqOc1STA3rnSNLlyJNNtZAlwrqDEpCscZI9zTrbTNOguppoLG3jknmZZnWMAyZHc9+tclP41u7Od5NRs7JLIamto80U7Ng7SdwG3n7tdPYaxp97ZtfWtwHt47hvMbBBTA5BHUVMoyW400TWNla2VskFnbxW8O2T5I1CrnucVLLzHLx/ywXFV9F1Ky1aygvNPnWe3kaQK69DRdzx2thNcy52Jas7ewXk1n1KIodL02yvbi6tbOGGZ3QyOq4LZ5OfxpsWn2UOpm9jtIUundlklA+ZhzgGs6w12W7vEhubEQLexLNaMJdxdQRnIwMHBB71tt/rW4GRPjr6ih36gjM/sfS5r6G9ksIHuNjfvCOT2/kaKyJPFiWzfbHs/wDiVwSPA90JBkODj7vpniisKtGrJ+6mzmq/Foj4SFOB/GmCnD866zccfu1s+BT/AMVTY/8AXYViGtnwRx4msf8ArsKHsCPYvEWf7Ck/DP5ivSfD3OnWq8Y+zp/6CK821/8A5AUgPt/OunimksJdNupbmRLSW1COoPAcJkfoDVVldIUOp3EaqyLuUNk+nvVtEj8xsop4/u1wVjqmqaVpdjctG94byYqFc4KZPy1cv/F2pafdCKXSQZDGrMN3TLhf5kVgoNvQq53Ahh2KTGjNnuoqysUbZ3IpAA4IziuLn8YSwada3H2ElneRJATwhTrzWzDrlw+kWepW+nvMbrZvRTygPelytCOiiAEaL71J5EEsjNLCjkDA3KDio4jwnP4Vl+Irq6s5rKaCbYj3UcMqEZDKxwaErgzb+y2sipvgibAwCyjgelWFjj27fLXC/dGOlc34pm1K1RbizvYoI0jOEZcl37Cma7c65DpR1SG7S2X7PGfIKZPmtgEfmafKxHVNDDIYjJEjFCCuRnBp09rbT/NNBHIy/dLKCRTLPzGt4WmwJCg347HHNYnjPU9T0uE3Vq8axD+FkJ3tnoT2GO9CTuBvzadYzSh57SCRtuCWQE/Sp/JhKozRKTE2UyPunpx+Fcj4j8RX9jqMccCqqi2WXaVJ8wk8rnsadca1qlqdajuZYFaCJZrQbeWDevrg8flVqLJO1X/Wj6U7ny+veqOiteNp1u9/sNw0YZ9g45q5/wAs/wAaQEh/1h/3ao3WkabdTpcXFnFJKG4dhyKu/wAZ+lc9rWo6xa67ptjaratBes+0vncpQAn+dXFNiZpXOi6XcX7XktnE1wMES4+bjpUbeH9He6S4awh85mLs2OSSME/lVbVPFWl6dqj6fdGZLgoGCiMncvqMVUl8deHY7z7M1xKJI2KsPKbqFzx+BBq0pdAL48M6GivImnxKy4AIHoOPyq7PptjcapBqE1urXNurCKQ9VzjOKzdR8VaLZBo7i7wSqyZVSQFboT9c1oz6tYQatb6fLNtublGaFMfeA60/e6grFpf9XFn+/wD1qjqul2OpHdeQCUwOJIsn7rDoaurxHF/10/TNYXiLX10vU7OxELTG8nETlTjywQcE/jTim9iWaFzpdjcavZajNbhrq2jIikzyoIqtf6Dpd7Ml3c226UuA3zEBsHjI71qDiaIf7H9K56fxFINcm0aGzV2t9ju7yhc7ieg79Kcb30Bm1dWcE119okjBkt8+Uf7uRg1W1fRrDVnsxex7xFiRCDjDDBB/MCoNU1v7Pqj6fb263E+0NIC4UKPx71Xv/EsdjqAge1Zkt40M7hwCm8cYHfr2quWRN0WNQ8PabqEi3NxG7MzgOA5CuAeAR3qOfwvpMi6vvjdvtxHn5fOcdMenpSXfiBLe/ezW2Lx2xWS5m3ALECeM5pNR8SR2evDTJrSQLckbLgEFecAZ9Mk4otLQehtWFvHZxQ2sTOY44Qq7zk4x61JE3y2/+9Sr/rl6f6v+lNTpb/73+FArit/qX6/6wf1rNvtFguNdfV/tF1HcRwiMKj4UrwSCPcgVond5cnPAk/qax9Y8QxWGrXGnmyu55fs3nkxqCNgwCfwzTs76DuWr7RLe9vxcrNPbvLB5cpibHmKOgP5ms/UfBOh6k1m1xC4VLY2qqrYAQ5wfqMnn3rZs9Ss5o7S5FyipNDujLMASDUsNxAwhUSqWQ5cZGQMd6m8k9GDtYxn8OwLFbvaXE1pLCoty8eMui9Ac/j+dP1bQTqDxSNqN1E9m4ZCm3luBuPFab3VqsA/fx/NL8p3jmnTTRo1xvZVJIIBbHcU7tomO9irrektf2X2dr+6haMI5liba74z19jitG3BV4lLZxDjNEjp85LKAYl5zwetCY82E448r+lSm9ilpIoapp896bB7fUJrKSMHDRgEEFRwQeDVC08Nx2+n6fDZ3kkFxazSOk+0MSzg7sg8c1f1DWrLSxYC8Z905KxqiFixC+gpr6vZWtha3MzuiSzEIpQ7zwf4etUnLlsLS5WXRZIdNit7TUp4Jo7xpTKADvZslsr0wT2pYNCe10O/sYNRnS4uLlpXulA3CRsZYDoKs3OsafDpB1R7j/RPNLGQKTgd8jtir7SLJBK6NlS4YY9MCk3LqNbGddabeHRDaJqk63UTRkXO0EuRjJYd81l3fhm8bTdUii1h47u8njmmnEYwwAxt29hgCuh1a+trG0uri6mEUSlcsffAqCTVLBtOuL77SBbqi5cgjB+nWhNoGVtE02802K8jnvUmjaKMRRpFsWMAYOPXOM0Q6RJa6TeWsN4yXM6NK1wq4O8nOcfpVqPVNPuLC4vIbpGgSIBn6AEZzS2mo2WoQyyWVws6iLaxXseeDReQzA1LwpealBqx1LUklurywW3WRItqoobdnbnk5FHhXwXD4f1eW+hn8wtpsUDLt6sMZf8dorbn1vSI4p55NQgWKJTDIxfhX/un35qWPU9OlvfsaXcLXElsGWMP8xXBOQPpT9pO1gSLb4/e8f8sM06XrNx/yyBph5jJ29bcU5v4uBzCayKQTHKzEHrCpJonz++56bKSTOyQgf8sF/rSzf8t+nMamkxobMP8AX9sMp/lSSr88vPAlUge9OmP/AB8dPuqRSyA5myeBIn9KQxp/1mB2uKan3ov+ur/1p54c8/8ALcH9KajYaPPaVwf1pAcl450HUtck00WUkcYtlmkDGQqTJghQQB93OM+2ay/EnhXVPEKaM16ltAkELJeRxyEq0Z6BeB37V3qSJviXeN2x+M89ajMkflqpkGfs54zzVKclawzgdP8ACmrafpGmWflWt21rfm8uGaUjKneBjg5OGH5VvaTY6rb3uuyzWtsn2q8E1v8AvdwY7NuGGBjp+tb7yIyy7ZAf3Kng+9LKcPL1yGQ0SqSluNIzfC8d/FpdsmpWlpbXKySb47X/AFY+lTajai+0iWzJKie0ljz6ZBGauH/W/Sc/qKji6Rn/AKZuOayvZ3GcrpWnak17YS39olvHptoI0YShvOzhd2B04H61p2s2strd9FdWdvFYJMht5UfLyHjOR2rSI/dD/r2H86SThnb/AG42pOVwscFqXh/UrjTLjw4lti3lvJJheb1xgtvwV65yMUV20xA9P9c38jRXVSr1Ip8pnNO+jPzwpw4popRWRY7tWv4MP/FSWX/XUVkdq1fCH/IxWXP/AC2WlLZgtz2bXf8AkCyjvtrubGxg1Pw5Ba3AyjQxEeoIANcNrg/4k0v+5XX6Lqht0sbA27kzWqssnbhRmqrK6VhQ6mzqGjR6jHZqZ5YRbsGQIcYI6UX3hiG/m86a8uN6xLHkHrhgwP5gUzR9ftbld04+ygOVUyHG4jOcVqRatpoUk3sIyMr83WudOSLsikPCaAjy9QuEDs5ZOq/N14rUbQo/7KtdPgupoFtGTYyHBIXsasC+tEhhla5iCN91twwTVpLq3EIlNxHsc/Kd3BNDk7CLq5OzjHHNZuv6PNqrR7b97dYpFkAC5+YdDWghyU596gv9SgsGhW4V8TyiNWAyNx6ZoVxMpar4fur6/t7r+1ZI2jiCbdmVLf3setas+mG4021tbi4aQQSIzsR/rNo7/jg1BquuWelyxrciVvlLnYhbaPU0l54l02zTMnnMhiE29EJUKRwc0/eEX9Tsbm6ubKS3vpLUQvukVRxKv901Dr+kXWpCRItQaGCZDHLEUDAj1Hoa07aZJ44ZozlZF3KfY9Kh1TU7LTLdJbyYRJJII0z3YnAFCbAzr7w7LNIFtrzy4pLZbedXXcSqjAIPY4q1q3h6HULqwuWlZDaPh1/56p12n8QD+FSX2u6bZX6WVxKwnKb9gXJx0zTo/EGlOt4v2kA2fM+R9z61fNIk2l649qB9wdetVtNvre/t0u7WTzIXX5TjrVkH5R35pAS5G8/Sud1rTdXutb02/tZbVYrJ3ZVfO5twwf5V0A+82PSqF1rOmWtwlrc3kUM7H5UY8n6VUW0JmXe6Xqsniz+1Y/sckCQeTskB3bSQSfrwaxrnwlqkmtyXu6y8qWaV1GDlVeFY/wAxtzXdn+OjPMeOeP6VrGpKOwrHnt54T1e6sRDcR2G5EhjS4QkOoQDI9GHHf1rrr221GTX7KWFbRrONGE+9f3g9NprRfHlP/vU//luf9003NsVhF+5F/vD+dcZ4u8MX15qqahptxIGN3DLcI0mFCpnpXZA/JDx/GP51FLLGvmB2VSxAXJxk80RbWwNFO6bVv7esFt47dtP8pvtDMfnBxxj1rD8UaVqN+ZorawtT5u0R3e4CSIhuc+vtius/5axf7n9Kga4hRURpolff90sAetOLsxNHI674bun8TahqUMK3Ju7dIw5bBt3U/eA78VPq+i3lxqDMtqk8k0UflXJIHkbVAOR35BP411ckkayzI0iBiOATgml8yNZYFLqGKcAnrxVqbQrI5Dxf4f8A7ZaSGK1nja4QRPcJLtTGT1XvjNZut6Lr93da3NBHJEESKO0RgreYqEHOc8HIzXfeYgjUF1B8zpmnO6Fp13DPFNTdgaGaa8s0Nu9xbtDKYBvRiCVOORUsXMdvx/EacpH2hMc/u+lNj4W36/eNQ3qQ2Em4RS9P9Z/U1yXiS1vLnxnuWO+itjYGB5rcDBLMpwfbFdbJzFL8pz5n9ac3+suB/wBMxVQnYEzkrjTEsb543sJbu3eyWKzCLuERG4H/AHeSDmsLUNN8VafcRSaTEJZJrGM3EhAId4w4KHPchl/75r0tP9ZCAMfIf60Rn9zAePvn+VXz2dy1G55sfDtxZ/Z1uftQtDAgVYLcSeXJnLgjt1q54osrdpNHhuINRvEgx5sojO4ptwN2PfGRXoG47JMf89f60krf8fPPGFP41HtHcUonMeIbPTYtCtYP7O1C6tg8TRxQMQyckgn2HcV1EYG63OCB5OP0oBImYZPMP9KdHy0Hp5Z/pUPRlNdTm/FUdix0ma9jv0EMjtHPa5zG23ocetZLfa5tE0S41Y3MHl3Mxa4QfvUGCEyMHqOv0rtoQAtvkn75/lQ4BjXg/wCuP9atTtoJrqcZfyR2fw2voHjeNpzOIV2ktISSQcepzn8a349XtIPDNxqQ3yQRKpYIhLHAAOB1rWkHyTfLnEox+dEw4uhgYyD/ACpOV0NKxgeKTb6n4be7+1C0UtFcRPMhwCCCAy/mK55odRk0nWrnULnzYbi7ikjmiQqI0UAbwD2BFegXABNyCqn910I9qJVXdMu1ceT0xTU7aCaucnpMunwWOs3FxJJe2rsha4MeRJ8gG7aBjAPHTtmqWiNdlPEbaS32+eSJPJuOEDnbjHp8o713O1dzKFUAw9NvHemoiKUCoqqYOigAdDSdQdjye2kEfhnxR5dkyG0ljn2s4fcwCbjwT3zWz4CvtU1Txe0mrW6o8GmboyibRtkIYD8Bx+Fd7DBb/KBFGBJAd2EHzc96dCsayRsqKCYGGQMcDtVyqppprcIocv3QOf8Aj3/pSg5wfW3NCHJi7ZhP8qRRmNOvNu386wKHno47mAf1pJDw/THkZoT+H3gP9abnKH/r3qRizf8ALXp/q0pZmIM4z/Gn9KSZjibp/qlpJD/r8/3UNIaB+sntMppOjD5ulwaLjGZtv95DSScO/PSdTQM4rx5ex6Zr+hXiqRLuuYhIqg7AVABb/ZBOTWF4iurjQ9b028vI49av7ixlSI7BGMqRwMexbn3r0LUdJ0zUbpZL6zinbe8OXB+4w5X6GoLfQtIVrBvsMRNr5qwE5Jjz1xWinGyuKx5tp0DXljpGpaNHDY3F5qMzRkrwqBZAeO/C/niu60u+1K40vVo7m4ga9tLjyBMV2xsQAQxHbrzVseHdG8uzxYqv2WNngCkgI2ScjH1P50RaHplvDfxw25CXiq86liQ5J5PJqJzjLZFJEmgyX0mlxvqU1tNdGYb3tj+7Y/7NM8QzyWeg3lzb8SxQzlO/IUkVY02ws9LtEsLGAQW8UyqiA8AcVMwRwqOgZWmcEHpgisk7O5RyOkwrp+s6dFbF/LvdLkluMuW3MMYbnp1NdPJJGzyhWRiqR5AbODmqOlaPY6cfMto33vE6jfIW2gdlz0HtTbTR7Gxu7++tY2Wa9RGmJckEj27USaYI4jVLy6t9C/4SOKSX+0Hv3jI3nbs+cY29OwPSiutvNA037Xc3RWRh5gbyS5MQYjltvTP+NFelhqsOR3XU6sPCLjqj4HFKOtNFOFcJxi1q+Ez/AMVBZ/8AXVayq0/Cv/Ifs/8Arqv86UtmNHtWs86PN/1zNdM1rcT+G7O4sv8Aj7gjQx+4K4I/I/pXMax/yC5wf+eR/lXb+HZl/sW0UMu7yVyCeegqqukUEepU1rSXGl6ZaJYtdiGRZJCPrlvzyaq+I9Da4mjkstIk2eR06bW8xTj8ga7O1lSQrsdWx1wavIeG571gpuLuU1c4KfTbp4Y7RtPu1jjlleJk5wGxgY/Ot8WMsHg/TLa6017qSJo98aNgof734V0yN8w5weamTGxs+tJzbVhWLMB4QbccVh+M55BbWsMdrPMVuo5iY1zhVPNbacPxkjFTIflb60k7O4rHOeJ9TuJJIbOKxnMM8G95ljyQD/D7Hj9au38Jn8KWtraWsiCcRQlcfNGnBIP4DFbife6dqmQ/KR71XMKxUvb8aW1lbraTTJK4iBiXIjGOp9q5j4nW2qSItxDCtzbJsCIAdyvvBLY+gruFb5xn0p64ZOgPNOM+V3E0cf4q8tNRF/F9th1I2QELRLlJD1Cn8ak1y31GO5h+zwsf7XiS3uio4jcc7j/wHcPyrsQoLjcoIx6U5MbOmeeKtTFYdZQx28MdvGuEjQKOPSp1+4PrTFPzGlRv3Y+tSBJnDt9K5PxRdadH4r0ATGLfHJL5m5c4BT5c11Y+83PaonhhcozRIzepUE1cXYlo43X5DL44WyXXZ7KKS23OinjeCNuOOOK567utUTxHcWqeIrvYJ5U2jp8sCuAOO7Zr1N7e3d3d4I2YEfMVGaQ2tqZFb7NFk8k7BknHWtYVEr6Cseaa3rmqz2qXljqwGIIN8SHDhmxk4/i6122o3DL4p0yH+1zbmSNs2mzP2jj17Yq/9gsNhb7HBuVuD5Y4qy0ML3gleFDIinYxXlfoacpJ9AQLykJz/EP515749u5h4lsWubedIoL6EWzr91ywO7+eK9DT/Vwj/a/rUF5Z210H+0wxy+WQyblztPqKISsDVyOa/s4dStLOW4RLmeMmKMnBYAc4rjvEUMdjrN7rRks7oKse+2lz5i4P8P1/pXaSWltLfW1zJCjzRRkRuQNy8dqgudO0+5MdzPaxSTK/DsuSOacWkxM5zxYumXWpXMUUyjUAYmeYzY+ygEHOO2emO+aTxtHCIxew3CedbhGmPmkSRL8pBQe/P1zW/f6DpF1eXVzcafDJM4BdivLY6Z9akm0fTbq7trie0jeUIAGI546VaktBW0Od8WRWd1My207DUtysHEuFtlBzuPYfj1rL8V31vb+L7q+hllSSxERk2bishYjIIHH3a6298PaLeNJcXFgjyzOFkbJBYDgZpz+HdI26kps123SjzgWPz/WqU0kJmxCyvLFIpBUxZyPcUIw8uDv89RWFvFZx21tbrtiSLCgnOB6VLF/qYCcD94awBIH+5PjORIK4zxep/wCEwkjP9pSCTTC6pbOQA4YAEgV2bf6u45/jFUbzRbO51ttUZpluUhVQVlIG0c4I9MiqhKzBxMex1LWdsVtHFbtcWVmr3Pmk5ZiCcDHsKqR+M4IJWW98mCApFJbMc5JdW+96AFDzXRX2i2d/cwTOZUdotrmJyu8ejY69T+dUb7wvo2oeVNPalj5LWwAOAEPt6+9axlBvUSujGi8aalIojGmp9oAWaZQGYYZvl2kDuK1dW17UomszZ6asov4l+WR9jxttzgj0q3c6HayZeGS5tnh2xB4X2llB4B9cUuqaDFfXKXDXt7HJaxDy9kmOcHJPHWoly30Ladh13qGrQ2dvcR6X5ty4VJYRIPkHILA98da2Lcki3JOPkPb6Vm6rpMeoQ29vJcXKeSqyB432sxXPUjqD3FaFv0tunQ/0qZaoS1Oe8VvqqtpP9nvdrAZ3FybZFZwuOOD70ZuNQ0W2vrPWriG2iLmVzGu9znjOeARhvzrS1XT5L1bV4b6ezkjlYBoiOQc8EHg1HDo0EPh19GhmkjiMmwuD83Lcn8eaaa5Q1MK516603wpZSXk7yXd/cIqSCPLbWO4HaO+McV0GiTGawuHa5luW7tLGEYH0IHSo9Z0e3vrVY1cwPaTRyW8igHyyMAcH2ps2kyLo+oWUeoTx3E6B3ukAD7yfvAdBVScbaCV9Bnji71Cz0uWXTVfzSYw5WPeVQn5jj6VUfWpV0tTBd/abmaX7L5kkXlmNjzyvsP51p3mn3UmmC3h1CaO4igT9+RkuRnO4d881SHhzFpOHuzJeSt9q+0FeBIOAQvpgYxSjy9R6lS91jVbbSNWSIpcX9goQSLDkOGVWztHoGIx7VPY68tvotxqN1qEV39mt2ZgITEV+XhSD/OrMGk3KWszJfFL66UyvOiYG5Qqgbc9MADFVk8NfarS8i1S4W4l1GDZIyJsVQq4XA56cGm+QDMHiDUm0pb+11Oxk+4pVrdgIlY4Ocnn61o6JrkuoeIILS1vrO5sxZO0hjQ7lYNtIz9RUF14Xu9R0d7G6voBNParBFJHEQqKuCCRnk1N4O8Kx6FqrXkcwdbi1SMpjG0r1P4nmm+Tl31GrnTwc/Zvm/wCWbCki6Q8nBgP9KLcf8e3P8Lii3PFsD/zzI/QVzlCxH/V+8LUi8xAY/wCXaiHkQ9f9U9NT7sf/AFwI/SkMc3O//agzSSkbJeP+WCk0nZT625pG5SQ+tsKQ0On/AOW/+7GaSX78nT/Xp/Sib/lt24Sknxum9pUP8qRRlX+sCx121s54gsEzSzeeW+7sAyCPxHNULDxMl5rUVnY26XFuFeT7R5oUdSMYP4fnVLx5pesX2q2dxpsO4WbSN/rVUSs23EZzzggHJ96zvEfhzU9b1DS3itjZQeXNHcIJFGxgcoPlPPI7VooxdtRamlZ+Mo1ltBqFi1jBK09uJnmVlDIMnp9MVvjULObTTeRXMb2/2YN5qt8uAfWuK0jQdSt7bwxb32m/avs73E10+5Sqs27BOTzjIPFaWjW15FoOtQzaO43+bJDbyMu2VWxgDBOOhoqQgvhY0dMLiG5iM9vIs0TGN1dGyD7g0l1cQ2kbXFw2yKKVmYnsMGqWgxmHQo4208acVhjzbKQREc9BS+J7OTUNGv7KEgSSkqufUrWKtdXKIdH1db24W3ezmtZNjyIsuPnQ/wAQxV12/ccYH+j/AMjWHpC3N5r1tqEljc2a21tJAVmXaWYnPHqPep9Lvbq8luobnTZrNYImSOSQ8TD+8tJpBcgn8QWk0s0IimWJ2AS5K/unYDkA+vB/KiudeyurjSrbQ/s1xHLay+bJKYyEK7XGVfoclxx9aK6YOEVa500JpR1Z8XClxTRTx0rE5Q7VpeGDjXbT/rqv86zTxWh4cP8AxOrT/rqv86JbMFue2awM6XcZ/wCeLfyrYQR2enaTq7KxWJBHLg/wkcH8/wCdZGq/8gy5GeBE38jXXaBFHP4ctIZkV43iUFW6HiqqP3UEepnxteaTpVvdWcqRT3c/zLIcjax4+mAam1nWfEGnGNVubZ/3JcnHXDKv/s36V0VxpdlfBEuYRIsY+XnGOnpTn0HS7iMGa237VMa5Y8D0rJSjfVDsZba/rP2SMRCJ7hJXjlK9cADkCte21XU7rwtZahC1qtxM67/MOFIJ5x704+HdIkl3tblX5OQxHUCr0uk2E2mx2MluDbxMGVPQg8VLceiA2YWPyk9xWT4tLxwWlxHLJG63kS/K2AQWwQa1YgF2j0WqesaNZasEa6En7tsrtbHOeDUxeoMg8VqrFWF9cRyeWViihbBZuxrP1jVNQW40vSmE0kslt5s7wsASQBk5+ta174c0++uYZpWn82GHylcPg7ferFxoNjPbWsLeaptlKRSK2G2+mfStFJEmrpc0L2Vuyykq0Y2lzya53xhqF1YX6ytJdJaJbs8ZgGd0gI4b8K17vR7S4FnGxlRbRlePY5HI9fUVNf6ZHfyRtNNMijho1bCsM96UWkwZzXibxTMLHTfss/2OZ0huJt3XYzKCv6mrmo3V5p91qSSX8xWa3WWyA7HOCB+JX861tb8O6drFslrcR7Fj27WQDcAvQZ/CrV7pFnfPYvcKWa0k8yM5xzjGD7f4VfNHTQmzLmgw3MGmQJeTvPPsBd3GDmrw+4ufWmBsOR14oB4UH1qEBOT87/Sub16TVI/EGlw2upeVBds6snlg7dq5yDXQgjc/0rE1fRrq+1OyvY9Se3+zMWjQRgjJGDmtIWvqSxureJWsNXbTBpdzcSPH5qNFghlHXvxjNZ0vjyGHUWszpN6XRjGOByQgf/0E5rQvNGu5fEP9rw6kYgsfliLywRtOCefwqpN4Umk1h746kf3kzy7PLHAaLyyPyArWHJrzC1JNU8Z6bYkRtDPKHjSbKAfdbGPrWzdatDBrNrYtb3DNdoSrhMouOfmPauZufCN5cWYtZtTilhQRoN0ADrsx91uoziujvLO9fWbW4hvzHbQofNg2583057YpyUfsgrl8H5IuD97+tc/4j16aw1W0s7aFJRNOkdySf9WrA4/HIrfX/Vw8/wAX9a5XxT4VXVNQS+tZfImS4jmnJY4cIDgYHenBK+onsdWGPnR8fwf0rlr3xBeR+IJdKT7HDFHsZWnJBkLHoO1bNzDqTa5ZT290iWaRMJ4SmWc44IPasvxBpGo6lHLBHLbC0nIBZk/eR8jODTja+oMXWPEc1rrlzarDEY4/LDhjh5A3dB3xUuu65daZc2rLbxvCVA5bDyEkA7R3xmo9S0e8k1K8aHyWiuPLLyP9+Hbj7n1xR4g0vVNSdLVfspt3UbJG4kgPGSPfvVLlFrYfrusXumRNOLFZLKF13yF8McnHyjvik1PxBNZ+JP7OmtA1vMF/fLJymcAZH14qprVn4gub93SGzntI2BtkkkwA/dmHeqWseHtdv7/W7ppvKeVYxbIko2kLjAPHHIJ/Gq92xJ3kf+vh448s96YpxDFxx5hqOwacxWZulVJzD86qcgHHanpzDEe/mViaWHycJc8D71Y+q65cWety2MWmSXJW088urgDZnB61ryfdueP4hXMa7pl3e+Mo5mtbo2f2EQtJDMFzlsnI7jFOKTeoM27fWdOMWnTPeRRLPHujDtgkVJHfWbqY0uYi8Mn70BuUHPX0rAn0uWzunWHTBeW9xbLDDjGIsKRg56DntWJqmh+JreX/AIlLKPMgj81+P3kibl2H6hv/AB2rUIt7mbO3bU9PMcjfboAsjgofMHzfN29asXF1axyypJcRoTCGwzgHGK4C58NzWsx3pePbmGJAlsqny3H3uCOOT2q/4hsYmvNJjm029voraAGSTZlsbCAGPfnqKbiu5SkdqJoQ0b+Ymx4vlO4YP0pbc/8AHt8p7/0rnNes7RdO0uFdHnu4VkVo4oztMPzA7j7DPSugiKqtqeepHP1FZpCWjKWraxbaWbSOdJnknnZY1ijLliCSeB7Ul3rFna2qzSiZTNMCkflkuecn5RzxWd4qitXksZru0vpFincpNasQ0bc8YHPIrMmiu20vTZdWS5QxyN5k0WfNQn7oOOxGc+4FUoKzHszpbzWbGDSptSklP2U7DvVSccjqB0rQc7hMQesSkfrXG6y/2T4fXlo9tKss8eIkVCxI35yfQkc1vTatb2+hTakEmlhjtlJVIyXOMg4XrROKS0Ei7qN5bWds81zLsTyVXgEkk56Acmo4tUsZLBb5bgG38g5bB659OuayvEskdzYWVwxmhhwkhmVfnhGGwcfkPxrKt026baXIaR7WO+86WVhzJGBgvj0z/KhQvcLnVW2qWL2EV8twptxC+X6YwRn3osdSsZ7OG9iuY2gSOTc+eBjGc1yzf6RY3t0GcWk92rxTKPuKFiBkA9AQfyNNhSF9GvWWWW5R5hm5CgA/d+fA4wvU+uKfs9XqO9zprfXNIWztbttRthb7jH5hcAbsdPrU9nqNjLeW1pHeQNc7C3lBxu28c49K4DU5Ft9EvL+OQagbeaGXzguFfbngAcZHf6ir/gK51LUPErSarDGk1tAqqyJtDByzD9MCiVG0b3Gmd1A2BBz/AH+g96IOPsvI/iFJBndbdPvN/Okt+lv7M1YFDrduLfn/AJZt/MUkJ/1HB/1TCkgPzW/bhhS2/wDy7/7rikxobHysZ7eQ1Dj5G97cUsWNsQHeBqQcqPe3pMaEm+7Kcf8ALJTRNx53/AD/ACpJMFW4624pszDE/wD1yQ0hizcNL0yJlNIrL5ynuLg5/GuR8aX/APZviuzkjYia4iaJMklC2U2lh0xk9fesXWtRk0PxP52sJJfXUyD5bZ2RAM/MQu7HAPX2rRUm0vMOax6LH96Dn++tRZJhGe9uf0rzfRH1Et4cutHkcyXdxdnbc3Ejx+XgYyCecCut03VNRvPD0syW8LX8Qnh8vdhGdT6noKidNxKTubk5+SY+saUkuQZjzxKn9Kq2E11Npkct9GsNy1qrSRo25VYHkA96qeLL2Sw0HULyH/WR7GX8SB/Ws1Ft2GaQ5lGATidh+YqFfupkZHlMOaw9KM9l4jOmNc3FyjqJ90z7irZwce1bErlLfeBnaJevsM/0ocbAmK2B8vGPJT+dFcdp2p3iDS9SmuZZE1BSrwEApH8rMNvGf4fXvRWNZ+zlZlKSPiVacP1pgpwrqIH84q74e41m1/66r/OqJq7oP/IXtf8Arqv86T2BHt+p/wDINuuc/um/lW7ot9d29rpEKrGbeaPaWY8ggVg6j/yDbrGf9U38q6CxszfeELWGN/Ll2K0b/wB1hVT+FBHdl+w8QtbxPc6mqpbtM0UTIM5IOOau/wDCW6RAiebJIm8EjK+hANU7/SrqTS7Wzs2ixCys3mDqVP8AWo9b0TUdQETIlshWFkcY/iLKc/8AjorGKi3qU7m+PEemJbR3ZmJjkYqvHOR14q8uu6aulx6g1yot5HCo/qScYrlX0HUpHdWgtZImlaTaWwVJUDg/ga1oNLv7Xwra2EC28s8TLuEoypG7n8aJKNtBHWxvu+bsVqprGpSadDDJ9n82OSZY2IOCu44zU8W7aB0O3BxWT4qh1K6s4YbG3SULMkrEtjG1s4qY2vqDNLV9UuLBh9nsZLkbC7kEAKB/WobrxDNFaR3Vvpsk9s0AuC+4LgHtz3qhr39uXUkEVvZo1s0WZ0D4bd/dz6VoX1peXfhy2tBEkUjFFmQHhVB5x+VUktLkm9YXH2i3hnCFfMjD7T1GecVV8Q65b6LaRTzozb5AgVevJ60zUptQt2tl0+1SZS4WUE42p3IrD8faRqd/CLnTZC8mwRCEgY+9kt9eBRBK+uwHVXuqJZXtpBJDIwupPLV16BsZ5/Kq419Fnv4Gs5w1igd+OHB6Y/I1meIG1Ez6V5Wny3JglSaVlIHYgj681J4h0+8u7q1msV2rcqILvPBEecg/hyP+BVSS0EdFot8NRsY7xYZIRINwSQYbFXQflSq9uqxKsaDCqoUD2FSocqv1qUDJs8tWRqXiCz0++t7KeO482X7m2MkNxzzWoGGGxzXN+JLzyvEGjFbO7lS3d2keOMsAGTA5+taQSb1JZ0nmR7ZAZFBz0Jp/mx71G9MhT39q4XX7e0uPGKPc2195JtyrtEGCMxI25I9qxrnS1bxLcbY9Q8o3DrnL4I8hdv4bwa1jTTvqK56izr5TZYA7vWpGI85v92vJ9be7voYJY575bkQQoYnRl3Nxu2sOh+tdxqjW48U6UJGvlm2N5Yj/ANUeOd/9KcocthJm+n3IemN39ar3l5a2z+VcTxxPO2yIMcbmx0FTp9yLOfvVwXjtr2PxBaTz2ayW63kItmDfd67iRRBJ7jZ3yn97Fz/Af5VRn1TT4HS1mvIkn3g+WW568UXGp2trq9lp8pcT3MbGIBSVOBzk9BXK+I2g0/VLvULe6U3rCNfskkIbzMHjafxNVBczsJnaXE8EU0iSyohkwqBjjcfQe9QtqNjHcxQyXcKSquCpcAjj/wCuK4rxxPcp4ktJLu1YwR3cH2VlYYyc7zj15xW34i0+xmuNPthbxeff3CmZyvJVQNxz9ABVcistRJ6G3Lc28e2F5o0kMnyoWAJqY3EH2m4h86MSBMbNw3dPSuO8VSaRdS3FnvhjvFZWnuHfBgUHjHvWb4lvrP8A4Sm/1KC1Z204QgzRAYySCwY/7pxT5L9Setz0mPma36fcNNXKwpz/AMte1JbSLILWRCCrR5BByMUg4gX2l/xrJbmhI54uc+o/pTg6/aeWA/djv9ajkPNz26f0rj/FEKSeNPLFlNdvJpeQscpXa28gMRmqjDmE2dnCVb7MeTwefwpcfuRwf9d/U1ytte6ukK26XECvYWymYuufNJXPXt061Sl8Y/Y5J/7QZI43MUlsFQ5UPuJLewK4/Kn7KT2JUkdrP0uen3l/pQc+dJyOYR/KuG/4SbXXMkH2HfOkUcs3lxFgwYZGOeOMVq6rq2tR3ViLOzh/0y2AMcxIaJtuTn6U1FrQlPU6iE/vIeefLYfTkVGn3bbno5/nWXNd6zFa6a8NjbyXDnbOhkwqruGWB71qIxC22MffPas9mVIWM/J1PE39TRLws/X/AFq/zrm/FY1NprP7Ebz7OLlvtAtmVWPXHX3pbk/btHGpQaveQWsUe5tuNzn5eW9xg/nVOLvcGzo5j8s4xn5FNK/WQbf+WA6/Q1yN7eahb6BYtdXsyCYKZ7lUy6qQWXIx6YBPtWv4W1RdW09rgeY21Xi3OMFtjMufxxQ4NXBbmuoHnJwOYR/Wkh27rYYBHlY6cVT1b7SLdTayGJhCSzhN7BQDnA7msbQptY1XRrJor6OCYSujStECxjAHVezUJXVx3OkgVdtquFC7CMY47UlqkarbKEAX5wVxx1rmNN1TUl0a2lmnjmkmvDb20oj2jaSqgkfXNSpq17bWF0kkiTXNlLsMgTAIbB3bfYHp3xRyMVzoIIoFWCEQrsLvkBRj8qfbIgaBljAPmkZAwSAK49de1T7BC8VxbkrfrH9peEqrK+f4TyCD/OtDQdak1DXVt7e6trmxRTJujU7g2WHX/gLUnBpDTOihOPIOB/rWH60sJx5PT/WP/WmQg4h46TNSoMND/wBdn/mazKFhz/o3T77CltycQcjrIKbBx5I/6bN/KiHhoP8Aef8AnSGh0XIg6n90w/lTY+kR6/uWot+Bbg9MMDSQ9YO37t6Qxo/1eef+PYmicfJMMceQlAP7of8AXtSTfclH/TFTn86QzL1zQNL1W4uJb63MrMqQn94R8pIJAx06Dmo38O6S11DNJbtJJbsYY2kkLHYw5Bz1qTUNXjttYl0+aMxq0CzidnATAZQQfTqKqw+IY7vV7m1srV7mOJllFxE6mNhjgDnrkEVfvBoOt/DmmwzaY8Imi+wyyLAqSsFVTnOR3plp4dso9Mm09ZLpobwzGTdMxYE9SD1FQ2Hiy1nubeK5t5rETSzbHnKhQU+8Cc+9bUFxD5cMwmQx4c79w24+tQ+bqUV7C1is9Mt7SDzDHHabVLNk4B7nvS6hbw3VrPDMpeORI9w9elSRsrQRlWBH2duQetMu544beaaVtiJboST061AyjpulR2N08xubi5lMqqHmIJC44AxUWk6THYSzN9puJ1urmR2WZ8hOCML6CrFhqVrqDzeSsyNHKjFJUKNgjg4Pb3qyGHmJxwsr5z+NDbCxhadoMdveWsn2mSWGJX+z27AbYicg4OM9Cep70VY03WNPub6K1jkJdVfOUIB57HofworixUmpq/YwqSaeh8ECnj60wU4V6JsOPSrehcavbH/pqv8AOqdW9F/5Ctt/11X+dJ7Atz3G/wCdMum/6ZN/Kuj8N31vFp2nWskgWSSEFR61zd9/yC7nnrG38q1LZWTw7puoRR75bVd2AOSp4Iqpq8UEd2ddp99a3TypbzBmjOGHoc1pj7qt2yK4G+iNposExlkt7qeZZHaMc/MeQcegNRa4ZbVbf7Jql02YJHB55wVx/wCzVkoX0RVz0uNl8314qwmNq9ua82e8uvsv2OPUWWRJ2wz5+ZNoI5/GteK7nPgyzmutQltpGkGZduT97pScLBc7lDnI/Kh7iKEBXkVd5wAxxk56VDbncF+bPA5rE8Zy28en25ldFkW5jZcnBxuGTSjG7sJs6d7iGL/WSpHu6bjjJqZrq3jCrJPGpPIBYDNcp4ouNKkeNJGiluJIz5IZ8AA/xUmpWNk3hu3nbF3OYEt4Zc53EnAIp8ojtVcE7hzxwR3qQuqqGZgAT3NZUc1rpdrbW086pwsMZY/eOMAVzXxK1FobeO3cTxQqBL5iDhm3cLn86Ixu7CPQN6q/3gCeOTTlkQqNrL+fSuZ16SJrnRrgOUY3SdWxlSp6iqWsxrpmoXjDzCNSgCxDccCUHGB6ZBB/A04xFc7pWB5VgRxjFOB+RetZug2a6fpkNqrM+xRks2ST35q+D8qUgJlYfNShuVHWog2d3+e1c74jtPM8QaOwurmITu6SLHIQGATI4q4q4mdRlQkgNOBHmrwOhrmNW1bWLfWxp1jZwTrLCZFZpCCuMZzx71nXHizWodXksxpMDbJDGrGU9RGJDnj0OPrWkacnsK6O3OGjbgffqQ/61unCj+dcVrHjCazEDR6fvimjSUF2xktjAB6V0VxfXker21vHp7SQTqfNnDcRHqM/WnytbiNFT+7hyf4v60kqowm3KGxjGR7UKfkh9N1cz4m1u4t9YtrWxniVRdIl2GxkhgcKP504psNjpyiGeFiuWCHBx7VFJDE6JI0KO4fhiASOalz++i5/gP8AKuS1TVr6216SCa6ktbFRGUYW+5WJPOW7dqcU29BM6u4hhmklM0Mb7Vyu5Qce4pVVWktmKqSqnaSORxXOaxr+3xJLpMN0lu6IjOzRl87u3t9aXWLjXrSWOaGe18lpUjt4jHlmztzk59c1SixN6Gtcabp86vNNZW8kjSYZmjBJp76Xp2+9X7HBiVMyDYMP9fWsLWtek0+7uleW3htbUI8gkHzyZP8ADUt/rl5beJjbgQPYyRIztgh493A9utPlk9hKx0NrFFAlrDCqxxqhCqowAKXcPIX/AK6/40JkSW/+6f6U0f6gf9df8alLUokk63Wfbv8ASqkuk6fPrEeoyWwa5SIBZMnPGcCrMp/4+voP6ViaprGoWmumztrGGdVshcFmm2nGWBGMexq4pvYV9S/caXY3r2ktxCGcZGQxGRgdcdfxqO+0PS713murWKR/9Rkj+AtnH6Co4Nc00W2nvLOsfnqHVWzkAgdfSrEWp2Ugu447iNmt5h5wB+58x60nzJArBqOjafcmRmWWN4o1VWikKEqAMA461Fqeg2V9exzTSXYkgt8RlJmX19O9Pl17SfKdv7Qt9syAxnd98Y7VPe6lYWt2Y7i9hic25YB3AJHPNQr3FJEV7pVrqCadDcmUiB/MQq5Ulgwxk960E5jhPpIev41VjvLdRYytcRiOUERsWADZI6etWIz+7j4J/en+tOQLVFHV9NW9AkFxPbSRzkB4XwSDng9qWfSbUaFcaTEWigAUfKeSMqT+fOfrUOt6vDp0iW7W1xPLPOdixLk8cmn6jqsNrbyM8E7PMAViRMvjAySPam27IFsT6nayTxSQwXclrtjXmNQcgL05HSoLnR0bTJdMtbqe03wMfOiOHBJYk5+ufzpb7WLO3spNQdmNs8A+ZEJxngZx71oht0gIPBgP9aHdAtilcWM01tZxQ300E0UXEoGd2Bzkd6i0PS/sNikK3DvNOZJHmI53lQMgfgPyqzdX9vYQ2891IypsKjapYknGAAOTUUWqWUenWl88xWDB5KnP0x1pJuwWIo9IQ6Lp9jCwRoXDRyFc4deQ2PrzUNvo0psD5tyrXdxciRpVQhdy428Z6ccjNaGl3sF1Y2t1byCSLe3zD2Bz9Kjs9UsJdPivo7qFrZZ2zLu+UYzmi8irGNqXh271LRbm1ur6IXN1OMyRxkIm0nGAT9aseF/Dceh6lc3MU25LqVVCY+5tDZ/MkmrceuaR9kiujqNqsLXRQOZBgnJ4+tWYdQsprsWsV1C1wkzM0QYbgOecenIp+0nZx6Aki2nVM/8APwf60qHiPjpOw/U0mct16Tn+RpB0Xr/x8H+ZrIY6LgxcdJ2/kaIT80HTiRh+tIrcp/18N/I0iH/VEY/17UihYDj7OM/xuKITxB2+R/50kJO6E8f61xSRE/6P05V6QCA5RPe3NIxyrdebYfzNJFysI9YWFJ1VfQ27D8qRRx3jiz1a41tbqysppoLezXzEGMXAZlymc8cc/hWd4m0jVr7V0k021uLG2a2R2AwmyROUU49TXoErARycEn7Op/Wm3BH7/wD3YzWiqtW8ibHBWelTeZ4dt9U0yaf7P5rXJMe5FkfbwT+Bq3pkW3wbeWt1pN5LGk9yosyhR3jJyqr+FdlIV3zdMidP5UitiZfa4IqZVHJalJGdoSomjWSRwSWyfZCFik5ZPY1V8XW811oF3DD8zeRG2PUK4Yj8hWtH0iX/AGZBUTk+Uepzb5/nWSdncowrCYX2uXepW/mi3W2ih+dCpLhskYPp61NZ6kurW98Le3nhaK5eHEq7cttIyPataY5808nIj/nTJ/vyNz/r1/kKHLUDi9IcXE2gWUORcWAmF0CD8h2Ec/U0V1x2oysVHEjj60VjVj7RpnPVhdn5+U4cU0U8dK6jcO1W9F/5Clt/11X+dVD0q1o//ITt/wDrqv8AOh7Atz3C7/5B1wP+mbfyrp/Cv/ICsOnMY/nXL3POn3H/AFzP8q0NLknh0/R7hLh0g4SVR05Jx+tOSvBDjuztfLjYneisMDqM4qeK3hMaloYyAOPlHFcja6ne2dpNqLeZdRPPtRM/dUnAI9at3fii4s0i87S5csrMeRwF6/zFY8j6FXR1a2tq2d1vE3/ABVhIoGjSFoUaMYO0jj8q5d/E6xWIuJLV1fzTGY/7pxnr9DWhBr27Q4dUjs5XDtt8tRlhzjNJwaFc6WPiUkcccVFNaWt2q/aLeObHTcM4psTbsHB5ANUNfu7qztYJrdlA85FcEdQSBSSbdgZptpmnzbVms4pBGu1MjoPQVbhtrf7NHCIl8uNgUXHCkelY+tXOowKXs5II44wWdpe/oPxqC71HWP7Lj1CAQQQ/ZxJIsuc7/SqsyTpLi1trtl+0QpJ5b703DOCOhFPvrK1v7YQXkSyxbgSp6VX0yWSazikmTZK0YZ19D3FZWua1c2GrW9nD9nVJIy5eYkDIIGP1oSYG1eaLpt+yNdW4kMQATLHjHSrj2dtMlt50QfyHDxZ52kDGawtW1PV7VHuLa2tpLdYVYszEbmPYfpTo9c1BZr6Oe1hj+z26zR/P98HP+GKaixHUBgGJFORshfrWZoVzc3emxXN1CIZZFDFAcgA1oI3ypRawEw6NWdqeh2moXtvdzTXKyRfc2SYA4x0q+jDaxrI1bWrmw1G0s00yS4+0kqjq4AyBk01foST3Wh29xqX9pG5u450G0bJMLt44xUUnheyfUmvDPc+Y8hlPz8ZKbSPpirdxqun20kkFxdRRyjBKs2CAaVtc0kTlTqFuGQHcPMGQa0TkthWRnHwnaG18hr+9aD5FaNnyrBcY/lWvc6ak+sW199onjNspxGjfI+ePmHelnvrSFAkt1EjMcgM4GR61ZaeJbkxtKodlG1SRlvpTu3uCRIMGOHr96sPxF4Zs9Xuo7pwIZYJllLqoJfb0BrbDfLFz/FVLU9Ws7CaOC5kKyXUgiiAGctg04t9BMdcWUsms2F4t7NHHDEwaFcbZMjv9Kpaxo9xqCSIdReO0lYLLDtBzz2PatlD++h/3P6VlXOuWMF0dPkaQzhgSFQkAE8ZIqk2noDI9R0LzNZur22uFhNzAsVypTJdV6YPY1dubHz7vSnMn7u2Jcpj7zYwv5c1XvPEGl22o3NrNOUkQqjZU4DEAgE9O4qe41Wxtby0t7i4RJH6A+/QVSbE9ihrmi/2qCsy232fO1iY8ydex9KztU8J3l5d6vcSXiLPOqfZ9jMFRVAwCO/TP1Nb91qdjbn7NPdJHK8nyqe/NSPqen/2rNYNdxi68sfus/MeM0czFYsWPnrDZLcFGm8v5yo4J4pwJEHH/AD1/xoQ/NbfQ/wBKQY8jp/y1/wAaEDJJT/x8/Nxxz+ArmtV0W41DxfBeTWyS2i2aw5E5VvvEk4HXr0ro5Tzc47qP5Conu7eK7SOW4hjYR/dZwD+VVGVjNsw7mwu4ZZPslrFPFeII/mbHlYXb+I5zWVrHh3W/OkbS7ry12x5JbG+VCVAPqCpP4gV2cX+qtv8AeNK3+rl5/wCWo/H5jVqoxo4++8NyQ3Vw4t7m4ha1ijKQzBPLYLhjg+uTV3XdPkbU9IRNFkvLazgO5mcFhxgA564rpZSAbn/rl/7KKlU5uIzjgxH+dZyk9zSyMDVbVfs2ixw6Ol2iTqwjLY8nkHePpW5E37lOufNP9aI+DaEADr3+lMjJES7u03+NJO6JjuYni+3hldJJ9PurlY5iUkt3IdGIHoe9Ur23uxptq2pQ3UhiiPmNAT5quQuM47Yzn3xXVXDYjnOeko/pSSMN13nJyn9BTjL3bBbU5fXWktvCElq1lMZpbYBY4oyxH7zPPpxz9a2p9VS20YajHa3EyLbn92sZ8w84+7WhN/rpiOn2c/1pU+/Hx/yxb+dKUuZAlozF1spNp2nXZna0eI+ZG7RF9rZHBUexrDtLe9j0aCbULibbJqDSidUw0KbQAwH1/nXa23W078N/MU23+7aA4xvbjFNTtoFrnL2iXbeHH/s1XnL3zkySNsMqbfmb2OOPwqh4V1Sws/BrzX1msdrHqcipGfmHJJX/APXXbxfdgHQec3b2NNEUWwKY0I+0nIKjHQ0e0urDSOBv7u1TR77WIWhnuI9QhmlijGUUZYKPc8mtPwXcaheazfyanFElxbNHEWRMBsmRsj8NtdSlvCqMohQKbkZUKMHBNSKir5jKqj/SOeOvJpyqJp6f1oOxKzYY8/8ALyf5UE9eTxc/1NNk43cf8vH9KU9ZB6XIrAoUkbkHOftB/rQuQV44Fwf6009znpcHj86UHD+wueaQxYh80a/9NX/rSQHm357uKRT80WB/y3b+ZpIsf6PjA/esKQBAci35H3HFNj5WLrzA9EH/AC74OMF+9Nj+7B1/1D0hnKeINQfT/EsaQyN591pZWKF3Ox5A3HHbgHmsrVtWbSdcvDrE10001vCRFaynykBJBYA+gANdNrPh/T9UeSe5a48xrRUDJKV2BWDZHpyBUd/4b025uHuLrz5pVshbbnfOUPXPv71qpw0uhWZzOm3msR3WlyWEk999rR5GjuZ/l25TaxOM8Zx+NdRDq91caAdTt9PM12tw4+yh+WdcgqD9RTB4etbe7t57e5uovsarDGisNuwhRzx7D8qamgLHo9xpI1G82S3TMJgyiRC2ScEAdzUTlF7DialhLJJb2rzRGGRi+5Cc7T3FZ/iG+ey0YSxH52jEQOOm5wufw3Vfs4vIhtYfMaTy2cbmOSevWq95Zx31gttKxG6JiCOqkHIP4EA1mmr6lGbptxdR6jd6fdXb3JS2inWRlCnDHGMD0xWhqNwLa2uJ9pIjYSbc+gzVLTtPktvNuLm6N1cSWwXzPLCfKOgwKZZ6bcQWt5b31/LfiZg4Zxgqrfw/h0ok1cEZttqF8Lmya5mWWK+MkkaLHgxELnGe+Qf0oqWHSbiG5ja4uY5YrVmS3VY9pVWHO45OeAPSit6cYuOw1Sc9T4bFOWmryactZiHGrOkf8hG3/wCui/zqqas6Wcajb+nmL/Oh7Ae4XWDps4xj5D/I1t6FapeeGLe2kzteLBx1HPWsOds6dMOvyH+Va3h/UBa2OmQGJ285MBh0Bpy+BBHc2Z9JFzYRWaTvCkWMbe+MYp97oLXqQedfSlkjaMnHXd1/kKZp+rwSSTxujQ+W5Tc/RmHYVpJfWg8s/aYuenzVkm0XoU/+EekaRyuoP8z72VlyCcY6fhWhFpDx6BBp1tdSQMjA+Yo565xU6XVvsMpmjCf3t3Gasxzx+Uj+Ymwn72eKTbFYuRfwqeeACaz9f0+71CCKG3ulgUMGbKZyQQRVxSC3tUd3qFvZCFrhyodginHc9KSvfQTKWo6Vql5LbMt9GBFHh0ZPlds9a0pLG4uNHhs55wzBk81gMBgDkikv9TtdPZftMhG4cYGePWkm13TbVYhNcY3p5ikDI2+tVdiLl/FfSGAWNykBSQGTcM717iodesr+82/ZWtjG6lGWVclfcVetp45olmiYNHIoZSO4NLdXlvaW6zXEqxpuC5Y4GaSbTAhm0yRtMtLFZAUhaMSE9WVf/rgUa5pD6hLaSRSiII+2f/biPVfzAq5NdW9vHvmmSNCQoLHAJPSmxalZM0kYuY98PMoz90e9UmxGnEQgK4wBjGKkTPynHXpVOzuYLqLzoJUkjPRlORVhW4SkBOpyCPT/AArE146o2s6bNaaeJ4bZ2dm8wAncpGMGtcHhsnP/AOqmtdW8cipJMiNjozYNUnYTOf1eznn8TR3Umii6t0hMZk3L1Yjt7Vm3GhzyeIprgaMoiM7EMSOV8gID+Yrudw8tzx1pyt+9BH909q0jUauKx57qWkahe2sIk027S4WKKMNuDI23G7d6fhXYajEreJNOkbS2nMaNi5DYEHHcd81p5/d9sbv61KSPOPP8PWm5t2FYcpASL/e/rXGeMbXWI9bhuoUS5ha6i2gIS0SjO78K7FWBSL65oLf68f7NKMmgZVn1B4dZsLMWk0i3EbEzKPkjwP4vrXO+Iv3OpTz2X29NSfYsYjH7qXB4z+orrkP76LjHyUw/8e54H36qMrMTWpna/GZrq3tUiJWWVXmIHG1RnB/SsfxdNA7Q2yRSi5VkKxCPi55GBn2rrHbMk2M/cpke3Nv3PNaRnZImUTlvGs1tJDNbqGW6E6t5Pl/8fI3DAB9qzdf1Lztfv9St7VZE04RL5u4LtIOX46nrj8K7t1VoZMrn971/GlaGLzZv3KcxcjaOevWiNS2g2gs5o54rSeKQOjruUjuOKeT+47/63+tJEFT7MoUAAHAAwB0oyfJPT/Xf1NIiQ+Xlrnr90dvauR16ITeNkhh0+1upZNLVT5sgUqd7AEepxiuvkIzc5P8AAP5VX+wWMmoQXT20LXCoNshQbhg8c0Rna5Kic79o1CKDyf7SEJsI0wGA/fHbkk5+naqV54on064vo72STZKY5IAqD9yrZyx9QGwPxFdVNp9jci1kuLRJZEc7WYZIpL3TbG6FzLPaRO7N5ZZlySu4HH5gVpGceqCzRyzax4ka4lt442mljtY5JGVFAk3Lnucj8K2dRvNaGqaTFZtBF9rt2DpKu4xsOScjr6Ve1HS7G7klNxArNHCAhBIIAAwOKS70XTbzULWe4iZpI4iqMJGBHPsaUmi4XGXMurx2mk+T9k85pdtwJGwCuBkr71or/qhx/wAtj/I1UvNOsb6LTVu4zIIJfMi5Iwyjg1afiFvac/yNZxYPcw/GFvqE91E9sJ3gjkZpkhnEbHgYPvzUGqXT3VrbGya7aGWAuVikAl4UYJJ6gHrWzrGmQagZ2keaN42wGifaSCFyPpUV7o9s0LQQtLbC3g2xtC2DtwMj9KuDj1CW9ytdNfXHh+Kb7TO0wtSZBbY3vyRwT+v41e8MXE1xpFjNPJ5khhkDN3yGI59/X3ptzo8MkEUMVxNamG3bbJE2D3znsc0z+xoW0iHS4bm4t0aN8yxPiTJbJOfUnNTJpp27jS1J783LWVubaR4iFcsY03ORkfdHrWFDq98vhyznedY2+2PE85XmJc/eYdj61t3Fk88Gnxw3k9vJFnbIvJ6jqD1qvb6Q9vp0dta3ZWWS5eSSaRA25ieTj8KaasLUz7TxAZ9Pjjtbnz5RqX2RbgrwSykh8fjU8mr3NrbzW8snnXUOpLbCXaAGLr8rEe2astosS2CxxSBbj7aZxLt/5a8jOPTjpTZdGZ7GVJ7hZLuS9EzTBMDeo+U49OOlWpU7j1SKF/qmqWvm2puoBPFqESyTPF8rI4OOM8YIq5o+ry6hq9ysFzbXNgCkiNGpzksQMn8DVfWvDc+o6RfW895GLy5u42eZUIUbemB+Jqz4e8Ppo97qcscm5Li5iKp02AE8fmSaiXJy3vr/AMMNXN2Y/K7YHFxSscSS/wDXwv8AKmPws2f+fhetLLw0vHS4X+QrEoC33+f+Xinn/WHr/wAfPH5VG3BmHGROuPzpzE72zzi4/pSY0CdUyDxcHH60keAYQMY88/1pCcdMki5P9aF+9Hxx9pb+VIAgP+o6fekpsZ+SDHOYm4/Kli+9D/vv/Oo4j8sGcf6tx/KkMoSapAL6TT5VkjYWHneY2AhXOODnsarPrlvJd3lrFbXUrQW6O0iIGRh14OeT/hWH4pjvpNchmjsbi5so7EQ3EaR585WfkL9Mgn6Vm65Yap/aTf2FBcWdr/ZqTqI02Auhb5CPfPIrVQjpqTdnV2XiKxv5nijjuoZJUWVBNHtyFZVP6kVrOy+Yx4A89Tn6iuBOnQT3GkWup2k8nl6aWkBQ7fMO04J/BvxFWRJBJ4BuUu4794IpNjJGpWYKGO3Hfpis5QS2ZZ2SnDpgjHnuB+tQtPHDAskrhFWN8k9AOKj07YtpB5YfYJFxv+9gjv71neJldtNiK8rHcK0gH9xXUt+gNZpXZRZsdQtdQtGmtZfNjEBQ/KRyO2DUtwwCzEn/AJZJWLo9wl1qF7eQSGS0e1RQy9GZQc/lxRc6jDq+gajcabJJITC0YypB3DII/OhrWwFs6hY3T3UdtcRSyRSLvVWBK8Ec0Vzkc0Ut1ai1lRvKtSs+1s7T8mA3ocg/rRXVSSjE6aD90+MFp1NHSnCsTkHdqn0z/j/g/wCui/zqDtU+ncX0P/XRf50PYZ7fIf8AQJOP4D/KtPTopZvDNqYRmaJA8f1B6fjWU/OnP7of5V0HhQf8SW09k/rTk/dQ1uR31jKvh+O3+zvcTPIJJNvUNkEmoNa03z4rU2unTL+6kyP7rEDH8q6mHKhgBVpM4T3rNTadx2OPe1kED2ptLpIRL5ilRnaNo4x9c1qw25h8G28N1aTzNvyUQ4bliQa6JeST3qeM8LzQ53QrEsP+qXaCOB+FZXi+6SLToYjHI7NKjDaueAwzWtG2fyp6/dHf2NSnZgYmu6vGPJRIn/fxk+aY8hF/x9qsOsI8MQC0hYmWNIYyyfMATj/GtlVXecgMPpUidFGBxVcwrEM97b6TDawyI+xmWFAik4PbPoKwfiM92LJW+zedaKuRhufMzxx9K6kAMeVBx0yM07arAeYisuehGaIys7g0cn45uLn7HBK9o0lrsjYYbpJuB/lV/V1+z3CSwQDOqQrAfl6P2z+BP5CuhMcUgKPGjLxhSMipEWNgmVX5Txx0+lUpisSaVbR2NjHawqqrGoXgYyR1NW06JzUCnr609CPlqAJ0bCt83+cVz3iKDTpte0drhYi7SuGLHkjYcfrW6rDDY/zxVa60vTry4S4uLSOWQDhm6jiri7CMzVLrVP8AhIVsbHUIYYpIS5V1yVII6fWs251fxHHrU1ql9alBKyA+X90CIOe/4V0k+kabc3LXc1qjTjG1znIobRNK+2mY2i+YzGRmz1bGM/lxVwlFXuiTB1rxJq8UUFzaJGLdokZzt3BWbHB9OtdRcXV+NZs4ojbfZnQ+cGPz9ONo781R/wCEd0UKpW0AwQMBjjA6Z9a0riws5tSgvZIwbi3Q+U2fu54NEnHSyBIvRn5Ih/tVyPinWRHr1vapem3EN1GJF5Hm7gePcV1KtlIuP4qoaxpFnqcivdISbeQSIV45HTNEHYUjWDASwjcMlOma5LWpr621ia5nN+unJs2tCw2Kc87h19K3ptOgm1ex1BmkE1tGwTDHac9cjvVTUNFt7yR5pp5wruBJEr4R8HuKcbX1G9yPX3vYb9pre+fzSUENqoGGGfm3d+meaj1dNSguYJ4dWmRri4RIIQo2gEAEHj6mpLzw6k+q3d4mo3sLyqpZUYYGB0HoOK0pLNLi606Z8k27MVHYkgDJ+laKUbE2MHxJrkmm3160128MMBRo4VQHz8nnn2qTUdWvLXxRtS7V7HyozNGyjKb8gYP6/jWjqeli+aTzZibfeA0O0c/Nnr1rMu/Ccd1PqEs12HnuAHSQpzFgYAH4AU4uPYUk7nVIf+Pfv1/pQM+QxwP9b/Wq1oskcFlHJN5jhcFsY3EAVOT/AKO/X/W/1qGyVqyaRjuuM9PLGfyrntU1XU7fXfssElisKWQnHm5DH5iCP0rfk/1s/GP3Y/lWBd6LNd+KbbUZkspbcWyxBJFJcANuJHbOSacbdS7aFmPxBZpa2Zk87L4dsRk+XkZ+YjpUo1ixm/tKOORybWUGUbTxyCMeuR6VTutOvh5v2Jrfyrt9svmZymARkY61ma54VvLi5uZbHUDAiImwZIzIuBk+20t+lUlBvclp2NqTxFpbMxM3yzwAxnaehHGfT8asXGs6bZXdtFdXccTNEXAY9RntXP6j4ZK38s0dqLtHto0kVp2TbtXB6dc1avrK9/tfR5LXSori3tIWADy4IJ44z6VXu9xJ2NoahZRW1hJLdxIs8myEk8OSvAH1q1Mf3TZOMTn+tY2oW8zW2kra6bazhLoM6yn/AFQ2nLL7itmYnyZPXz/8ax2ZT2M3W9WFjctbpZz3Ms5JVYyBjaFyeSKXVtXa2d1Gm3cryWvmMIwD5YGByc+9U/Fdsk7SNJpr3oU5Vo3w8ZIXnqOKfPBfL4XltXDPdNZrExB7sCM59h/KtFFXQm2Tv4hhEdpKlleSC5tWdVSLJUAkHPpV3R72K+t7G6hLiOSJtoZcH72ORVa9jkt9H8i2jLS/YjFHt6gn5c/hnNRvMdI0iyeG1kufJhCiKIZZjwOKGo9B32LdxeQ2UNpJMzkbmAVVyx5HAHeoJ9ZsYNNtb6SZhC85VTsOcknjHXNVtTZlm0TUnD+VBJI0gVSzAMoHQVlyW8baIJbo3cUUmqyXETwj5ogTwxHXtTUU43Hc6FdUtG0wX4ciBbgksykY+9zg1NNeW5sjeCZfJM28PngggkGuetr8x+GLya+nleH7VIlvNKp3SIQcEjHrmpbG/sW8Iwyv+8iR41b5Sdhx1I7YpOCT+YX0NSXXNL+zNcG/gET3QVHLYBOOlWlvrOW7ubWO5jadJkZow3zAZHJH41wOoXItdM1K/jYXqw6nBItxs+WbIxwOnHTitbwjNfXWq6rJqUaLcwNDC7rHtD8k5/LbTlR0uFzr5SNtwPSVf6UTnmbGf9ev9KZJ/wAvHXHmJ/MU6Y/8fHH/AC1X+QrEodJ96Y4H+uU/rRJwWOeftA/lTZfvzenmx/0pJDxLz/y2H8qkYr8buv8Ax8D+dIv3l/6+Gx+RokOWk5/5eFppI3L1/wCPg/yNIBYvvQdv3rimQHi2+rihBgxZHS4amxn5oBxnzXApDCJuYPTy3qJWPlL6/ZjXOahqM1j4kSKGXzJp7NjBbO+EZwxHHpwKyZ9YfT9QuV1W+uo5JrVQkULBki3A/MOOnH61fs2K53E5OyX5j/qFptxyZj33R1w9pqmswS2fltc6l9p00yvHIyrjDcHOPTjFdBcayToMurQ2M9wSEbyI+XzuwR+BBqJQcdykzWkzuf0+0L/KmqRujBxzM3brxTI5WkTzCmwtKrFSeRwOKoa3eSWcERiA8yW7EaEjhS2QDUJXdii2igLEqgKCsgIAwKhZU8n5VChoc4Ax3qjod1cyXMlndSLLNbscyKm0MGzjj8Km1G6W1083LKzLHasxA79KHFp2AZcQwRpcMkSKWCElVxn60Vm2d7eG7+zXnkk3FsssPlgjCgjhs9+RRRdxKi5dD4iFPFMX7tOFaGY+prD/AI/Yf99f51B1FTWX/H5F/vj+dD2Gj24f8g8/9cz1+lb/AIVOdHtVHB2f1rnlObA4/wCef9K1vDl0LfTII3jk3KvPFNq8Rrc6eBuGB/CriN93isaLUYcfccc+lWo9StywOHz2OKy5WO5rK3JbFTRt90ispNUtsH5mH/AamTUrTK/vDjHpRysLmoh5Y/lUiH5VNZ0epWvP7zGPY1Kt/alV/fD8jRysLmopPmegp6MOD0rPW/tN+POX8amF7bcfv06etHKxF9G+Y08N8g+tUku4CxxNH/31Uq3MGF/fJ+dHKBcUnnNSo3yrkGqi3EPP72P/AL6FSCaPj5x+dFmJltSctTkbhPT6VXSVcH5gT9akSQEIBj86LCJ4/uN/ntUqfeU+1Vw4wVB6U+NxuUBu1MRMp+R/rUw/1q+4NVQ2I3+bvTw6+YOpOKYE2f3ef9r+tSFh5rf7tVi37vj+9/Wnlv3jeuKaETI3yRf71B5M2PSolb93Fn1p27HnZPan0Bk6sQ0WP7ppoP7g+u+mBsvFjptNJn9we3zj+dMOpOW/fyc/wdvpRGwPkEc8moyf3j/7goj4W3PbnOPpT6IRIxHlS8E/vB/OnE/vHwv/ACyH9ahZv3cp3f8ALQH9aeD++b/rkP600KQ+M82pyB1/pSu37mQZ5Eo/nUcZ+W24Gcn+VOPEUpxx5oPX3oFFErMPNmX/AKZj+VLGf3lvwfuH+lMkOZZcf88h/I0Rn57fn+E/0o6FdBVP7pOOfNP9adL9266feH9KhU/uVxyPN/qafL/y8tjuP6UMOhLIf3s+TwYf6Go4/wDXWwUnGw05z+9k7/ue340yPPmWvPO0/wBKcWRJW1CA/uLfgn5//ZTUkp/dycDicVDFxDAcn/WH8PlNSv8A6qYnn98P50SK6CS8G75A4H9KfLz53/XD19jUM3W64HKr1/CpH3fvfeD09jTewlsOiP7+Lqf3J/Hk0yADdZ4HG0/0pYjiaHn/AJY9qbCRmy69D/IUdQ6IdGP3drgLxIc0Rn91HnA/fn+ZpLc/u7bj/loaEb5F6f8AHwf5mlfQBRtMTg4P+k/+zGmyqPInVVGPPGR+NKDw/P8Ay8Dp/vUsh+SYZ/5bjp9aG7NgNmhj8q5Ty0K+cpxjjoKdIqqbgqqrmVM4HXpSSkbLk/8ATRc/pTrjgXGOzp/7LSbKHS9Z+eC6H9RSSn/j5/31/kKSRjm49N0f8xSTHP2r6r/SkA6Y8z9eZU5/KlmbCze0q0yfpP1++n9KLj/l5643p/SlcLjpPvS8/wDLdf5Cms3PGeLj+honb95KeP8AXr/IU1jw/PS4H8jSGOBG4e1wabH9+Pr/AK5/5GmtjceD/wAfNCfeT/rs/wDWpGYl94dtdQuo7uS7uYZ9vyPGwzHtbI25H51Xu/DNjeTC5upppZH0827ZI6c/N9ea6GH71v8A8DH61Gh+SH0MTijnkuoWMNdC8q5hmhv5UEOnfZ1j2Agj1z1zkA0w6Ncx+Hp9Mj1WaOTCslwiAMuWz0zjvW38uF+b71uRUcjfLIRyDAppObe7KQ1VeNCrMzkMmXPfgcmqmsWf2yIRhwjx3IeNjyFYcg1anYh5eOyHrSPw0vf98Km7GjM0qyuLd5JrmaN7qd2DtGpC8DjANVrWzvJNFaz1S8S5lkhkUyRrt+UngY9hWweJAe4mIqFcERL3+ZaHJ3uMxtOsr4Xy3F6Yd0NqIoRETggkZJyOvFFaqNyuT/yzH86KidTXUXMkfBwpwpq04V0CFqa0P+lx/wC+P51DUtp/x8x/7w/nQB7dFg2Ix/c4/Kt7SP8Aj0g68xr/ACrn4f8AkHr/ANc/6Vv6Sf8ARID28tf5UdEPqakJ6cCrS7d69K57S7VLya7aW4kDLOyhQ2MAAf41FqzRWqzR2tzcvcJGz8NkJgZ5pJagdVGFwcqPyqZEHHyrj6Vl6heGx017gLvcYCr/AHmPapdL1SC7trZtwSSdCdh6gjqKaWgmaiBeflX8qkVI9i/u0Jz6VjHXLJL+K1LZEqMwk7DBxV6y1G0u8pbzB2Xk+1FmgNBIYdxzGmcelP8As9ucfuUP4VU+32q3LW7ToJR1GecYzUFzrVukUD20iThplibaemaEm2BrLb2zOf3Kn8Kclrb7V/dL7VXt761kd1SeMsgJbnoKkgvrOSMslxEyr1O7pT1EWVtLXJ/djGPWlSytdoKxj8zTVvLXG7zo8N907uDU8M0ci/IwIB7UXYCLZW2D8jY/3qetlbjb98Ht8xqO/ufslhc3IXd5UTOB6kAnFVLa51uSKKT7HblWUMP3nrRdiNFNPtwrENLn/f8AapEso8riSUHHZ6zo9Qv4r23try1RFuGZVdXBwQpb+lW5tWsbWaOK4uERyBxTTYmTCz4ciabqOj1MtqwmX/SpwMZ+9UOn3kF3FLJC+4LI0bexU4NW0b96OM8U22nYREbeTZn7ZNgH1qT7NOZGP2yU/L6fWlZsRkdfmNSNMiS7WkCkpwCfSnzMRGkN0I4/9Mkzu7qKBHd/vj9t4x/dqSOTdDEytu5yCO4pxf5p/XHSncBoF8rxAXang4+SgfbhCc3MePMH8FSB/wB7CB6Ub8wvj++P50Nh1EZr/wA1z5kXCf3TSo2o7bf5oCMnsafu/eMv+xSo3yWx68mm3toAxpNREUuVg++O59RT/P1HzW/dw58vj5j70pbEcuez8/mKkGfPPH/LP/GmmuwmRJdXwW2/0eM8nGGpzXF75U2bRSfMycP70+LmK3PTBNDH93Ng/wDLQfzFTp2GloBvLrzpM2R/1f8AfHoaVLy4DW+bNxhT0Ye1PcjzHbnPlD+RoiYbrbj+E/zFVZdg6EP2+RYQDaTf67qMepp0moc3ObW4H/AfYU8f6gdB+9/xp8h4usn/ADgUNLsHQP7RXzm3WtwP3XPyfWmR6jEXtj5cqkIeqHrxUwYG4Yc/6r/Gki5NqQCfl6fgKnS4pXaK8OpW4giBaQfvD/AfQ1O2pWuyXMjf64Y+Q+opkZ/cRHAH7w/yNSMRtnHH+tH8xVySsKD0I5tSsy10fN7L1B9BUy31pvkzMgHk9SfrTLkKWucqD8i44pVjj804jGDAO31pJRcQW46C+tfOt/8ASIv9V/eogurcrZt9oj7859hTIYYjPbboY/8AVc/KKZDBbmOzJhjzz1X2otHQE3YsQTwmKD96n+sPf2NKk0Zj4ZTifPX61UjtbVooP3Kf609FHHBpEsrQj/j3TH2njj60NR1DW5eRl2y/Mv8Arx0PvSu2VnG7H71e/vWf9gtQZsQgf6QOATxzRJY2+bn5WUeYnRz6ik0u47mhIeLnrjev9KfOylLnj+JP6VmvYwgXQ3yjDKeJG56Uk9ou25AmuBgqRiQ+1LlXcLmlO20zYx1jzRO2Dc89k/kKz57P/Xhbq4H+rPL59KJbeZTcf6bMBtT09vak4ruO5oXB5uMZ++n9KScj/SOuSUP8qoTxXP8ApJ+3y8FD91fb2ps0V3un/wBObH7vrGKXJ5juaMuP32MY85c/pSTNjzun+uWs6RL5BP8A6VGcSLndF16e9JL/AGgDN/pEB/epz5Rz296XL5hc0mOJH5/5ef6UxSd0f/Xdgf1rPd9RDtmW3P8ApAz8relN83UQRkW5AnPc9eajlKuX4TgwDGP3jimwn/j3H++MVni41BTGfJgP79h/rD1/KmR3GoZgJtIs73B/e/8A1qTix3L6NlI/+uL1FIT5ec4JtulU4ru82Q7rMHEL9JB6io3vbnyj/oTn/R8ZDj/GlysLl25/5bDB+4n502U/vJh6Sp/SqM97OfOY2M/3FzyD3+tMl1CTMv8AoNzjzFYnA9velysq5eJ+b38/+lRIcGP5v+Wj4/Wqb6gFPNrcDE39z2qMalHuTME4Akf/AJZHqc0uVhdFyPgxc5+U/wA6Kzl1K3DRAif7rdYz60Vy1oSctEc1a/NofEC1IKjXpTxXebi+9SW3+vT/AHh/Oo6fB/rk+ooGe3W3Niv/AFzH8q29IP8AoMP+4v8AKsO05s0/65j+VbWjlTYwg8HYtLoPqUQqLLdMtw1vci4Yo2DgqQKuzSadb6HdwxzGSeWFtzEHczEVqIkbDmNT9R1qZYIMjMEeR/sii4WK2pWMuox2saymKNHDuQeeBxVS00fUNPukmtXWZI3fYHPOHAz+oreHQnipV5APempNBY52PRr5YIFZY2by5Y5P9nec5H0q3pWmXbTo9zGtukdv5H7o/wCsOfvfpW2p+Y569qmQ/KtU5tisYY0N4/7VC5JuIlWGRzk/dwapjS9SmnhuI7QW/l+UpQHhiCSWrrU+8aep6c801UaFY4dtL1aSR5jHJDJ5T+cxOFJPPFNaOTUp5jp9rLBFGIfNVOr4LZA9eorvSqyBkYAqeoxxS2lvBDHiCFIgTk7RjNNVLBY46LSHkVtsd06CGYgSjG1yPlwK6HwxbS2l3NuDrG8EJ+Y9X+bcfr0raU8kU7dhF47jrSc7qwrEOukDRL/v/o7/APoJq/p5H2C24P3F/lVa5jS4t5beT7kilW9cHg1Ti0tkjjWPUrtVAAUbugqOwE+rtnVtJz/z2k/9FNWRrskNrqNxcQsHumRFNtImVl44wa1INMZbyK4mvZpjCSVDdMlSP5GtLajFGKKT6kc1SdmJo422ivLa1fUIJJ1lbU5F8vPylWc8EU61vL6SSJLW/mkuJ7aRrhW/5YuBkYHbniuzVU8pgVXg56d6IoYUlJWKNWZfmYKAT9a09prsKxzOnarf3dxDl2WO6mWSMkdEXIYfyqx4v3/25ZSLePbhbefoRgkKSBz61vCGJUyI0BRiFIX7opbq3t7lwtxCkgA4DDOKfOr3SFY47T9V1mSC2Zb0IrXMduECDCho8lvzp39va7cSG3tvmlSNy7cDeQ7KOv0rrRZ2iwx7beMASBgAOhAxmop9K02cOstlGduSvbBJyelNzi1ogsY8OsasNYt4rySK2jkZERQu8MSo3DI6HJqppWqala6DHGlz591NcyeWgi3Harnd+uK6VdJ09L+3uhboJxg7sk9BgfyqCXQtMkWR/IKnzS/yORgk84+tDlFp6C1MSPxXq06PcQwQAR2yNIGByWMjIQPTpmrtrr2rzXtvpcUVr9pEkwdznb8qoRgf8D/StGHQ9Mj8yGO32o0QVuTyAxb+ZqC78PQXGpWd5FLLAMyGTy3IZmZUGc/RKtyp9gSZo6BqTanpEtxJH5cglZHUdAytg49uK11fM/fiP/Gs+ytobOze2t12ojfiTnrVtWzcj/rn+VZOw7Esb/JbnH8R/lSsQEnHT94P5ioIv9XAeT8x/lTnztnx/wA9B1+opDJ2b98/Of3Q6fjREwzbd+D/ADFMDYkY8Z8ofyNIrc2/zY4P9KoXQkU/uen/AC2P8zT5WP8ApXQcf0FQK48k9f8AXH+Zp7t/x88dv6Chh0LIbE/3v+WX+NNgfi05J4P8hTFy1wOBjyv8aSFv+PX5unT8hWb3G0IjHyYuOfNP8jUsh/d3HGP3o/mKr/8ALGPk/wCuP9ak3fLPj/noP5irvoREmuGz9p6D5F7U5HzMOeBAOn41DM3zXHTPlD+VOjYeaOf+WI/rSWw18Q6I5e2448o96LfJitOMcn+VNgwfsvJJ8s02zBC23U4Y/wDoNK+gEsJGyLkD98f5Gmq3Dd/9J/xpkLERxjAz55/kaUtwwJ5+0076gSP/AMtuOs4/nSzEgXOB/wAtE/nUUn/LbOf9ctLMf9fxn506/hSuFiSXPmXXP93+lE/zC6wey8flTZW+a56D7h/lROfmuvm/gB/QUrgPl/5eOOyf0pJz/r8Y5RDTZmGLg8/cX+lJP92bj/lmlFyrDrgjFyDj7qnp9KJcbZhu4xH2ptxn/Sen+rX+QouDxOMjgIaVwsLN0uOO6n+VNk+9N6eZGP5U24Zt1z1+6pHvwKbNjdMe+5O/0qWA6Rvv5I4mUj8qazYLjd/y8D8OTSTHas+P+ei/h0psrY83P/Pden4UFC5+dQc8XJ/kajQnMXGPncc/jS7gGHP/AC8H+Rpit80Y5wJGH86m4xsWSIM8fu2FMU/ulwesJAojbiDj+Jx7VGjcQrxjYwpXAQt8hOeDCOtJMwHm5/55q2abu/dJ/wBcD+NNmb5JNuceSP60MYkv3pWx0ZTTXIVmJx/rf50lweZeM8p3qJz87DGf3y/0pCEL8qc/ddl4oqKRjwSwA81vx4NFO1wsfEKHgVItMT7opwqxjqdD/rV+tNp0X+sH1oA9x00BrOEdvLX+VStDJCIljnkVdwUc1HowzaQ5/uL/ACrSNos5XczAjkY7VMJW3G0VJpLuOaOFLiXJXdkVoI19hWW5JPHUVK9ksgVskFeMj0q2IgsYXHC4xWvMhWM2S61KORkRy+zG7A6UDVNTjnZGbKoRyF6ZrQksWkdnSYoGxvA70NpjsJVExHmEdR0xVqUDNqZXbU72K6ELyJk45xxk1M2r38c4tyilhjBA4x60suktLKXWQZyG5HcVaSzuPtvn+YuCMFcdqd6Ylzksd3qHJ2xHjPeqx16Zb9bMrGJc4APQmtVYwCelYL6BcnUUuVkiIE4lyx+bHpUpxNNS9F4jm3KfIX945jGP7wOMUlp4oae4a1S2YSI+3B9frUEml6l9pxA0Jt1ufP8Am6nnOKsx2OoQ3srwrCYJZd5Y9RxjFUuQWpLp/in7VK0C24EwZlK7u4PNW0124a8Np9hfcqB2IIxyTj+VZNvpd7CIG+yxeYl20jkN/Cc8/r+laEIVPEEqNwz28ZXjrgtRaAtS3DrzPdTQtYyh4wpPPr0qymrsEXdaTAZrN0/y5PEF/s+bakan2PNar24aLbtwTxStBBqKmtR4b/R5s/SnjWYVVC0U4wM42VkWWhzQXQkaZWUNkgZzitmSMLAHCEkDp60WgLUq23irTZsIPPBkB2boz82OuKntfEmnTfOplKLkH5D261yWkWjR3FtKlveLJGWMokB2hSOcZ71oaJeKDDbfZZw8lw+7dGQApYnP5VShC1xXZuL4m0rytwuMBySuVPOOtTr4l0dnQi9TDqSpHQiuYtltBdaphJSI8+WChwBj5sfjVTS4BHNZKsTG2+zPJuK/dby8Mv581Xs4PqF2doniDSWhiIvosO2FPrVv+07HMp+0pjHc1w3h2JSlk10EdZEIgOzARgeR9eRXTXsdtbW91cTKgRIyxOP0pezjpqJSZpJq2nO0bLdwkDqQ4wKeuo2RhfF3AdzZHzj1rzzSTEZI1ktfL+227spOMO+SRj8Dj8Kv21nY3R0+ERxvtt2EuOqn5Rz6d6r2S7hc7qK9tXuCFuoT+76hxUkNzCY4dsyE5/ve1cNY6dpzXGplFjzFvC7W6DyxVTw7aO15pfn+RsNvIU2MSTyOv50OlruFz0YyLtlO4H5vWp45F85Bkfc9a5i50yGaG5jy4DYAKscjmseDT1jmv5YZLkNbZCfvTjHlKefxJNL2XmCep3yOBHAQw+9+fFO3cT9z5g6fUV5/HbSwQ6W0d/cyeeSsgMmc/KTu/CotJN5eQbTfXkPlr5hJc5l7fkKPZabj5j0gv++bj/lmM/rSI3ywfQ5/SvO/D8mrXlrJPJe3sJjt85ZgRJ8pOR6UaJfatNcaVFLqMweQtv6YYbQVP9KpUm1e5PMeib8xfeH+t/xqSVh/pPOeP6CuPsrnV5Lq5t2M0UcUnySsBiTr0rQkbUR9oP2zJ/3B6Ch0n3DnOkVyblcL/wAs/wCppIGOLXpgD+lYccupCcf6QhPl/wBz3NJb3GpBLXEkLeuV9qzlSdyuY3Cx8pDkf67/ABpSVKzkE58wf+hCsJbzVPLX5YD++9D1yaVr/UlE2UgP7xehPqKFTdiU1c6Cb/lvgH/Ur1oj+WcLxnyf6GsN9RvlabNtG37oZw56U4apdrcr/oIOYcf6z60o05DutDdibi2+b/lmefyptqw2W3JHzH/0Gse31W4Atl+wMPkPRx7UW+rSBLbdaS43noR6VPJKwJ6mvFwicc+e38jT5GxvOB/r+tYi6wvy5tLkHzm7deDUh1iIqQ1vcA+d3T2punLTQE0a07HdLlsjzVxgfSlnwVnxn76dPwrJl1i3PnfLKo80dYzx0p0usWW6YeZJ1TqhHpU8krbDuak5/wCPjOPupRI3N10/1Y6fQVmTaxYMZv3wHyp1Bp82q2DfaMXUXMYzk0uWXYRozNzcnP8AAPzpJT8suCT+6Xn86pSapYlp/wDTIeY/7wp0l9auJttxEf3S9GFS0yi1O3Fx8v8AyxBzTZTj7Tz/AArj86hluIGE2JEP7kD71LLKm64+ZceWOc0tQRLcNuafrny0ps7c3HXAZDj8qinkX998wP7tP60TSD/SforfypDHXLDM+B/Eh/lRMw/eH/pup/QVFMy/vj7R0k0gPm9B+9Uk/gKkYpbHPX9/TS2CPUTnH41HM3EgBH+tU0jONzDr+/HH4UDHK3MWc8St3+tRRMT5J6cOR+dJu+ZeP+WrcfnUaNzCP95TSAXI8tRnA8g9KZIflfk8wj9KbE2UhzgZRhTNwITvmEikMdO3+t7DCn9aimP+sx/fVsflTZH+U8HJhzTJmA8zgcoppgNmP3h/dk/mKKjumKxzfdzuXFFbUrW1NqUYtanxUn3RTxTI/u808VJiL2p0f3xTO1OT7woBHuWhn/RID/0zX+VbSS7NrFSQzAH2rA8PsfscB/6Zrn8q2JfNKjy03YYE81mkWX5bhoyAIXZcbsiroAZVb1xVMh5I41x1xnmroPy/SmIsIvHTB/nUoX5h2qKJ+OT+dSqeQaQEiLjOelSKMAY6VGpyCcdakVucflTQEiJkdiKcqfdwOtNRuDzTw3A29RRcCRFOT2OKcq/KPr3pqMCx9MU4NhBTuIkAAJ4pfKTarbQWHfFIGBJPWnBgFA9KLsQ+OKNSxVVDN1IHWnbeF+opA37w/pShvlA9xRqIkx94H2pxX5E5pqnJPQnAzTgT8mDmndgLs+RgPx96VUGUIUcil3LhsnNKrAleaE2FhqoBG3A5PpTxGnmD5RnHpSBwEbvzxTgwMnbp0qrsRVubfzLTbHiN93yttB2mqsWmah5jLLqCzRdXRoR8wrRLAoOf4qlJAduv3etU5MViuLG3VoG8iLMf3PlHy/T0oS2t4xM8cMaM7ZYhRk81YDgiI80A7Y5On3v60KTFYrQabYxyv5drGnmxkPtXG4H1qD+y7W3hgmsrOEXEQKxFiQBnPH51qIymUbsfd4oVlEUWezf0pqbuOxkxtrTM4uLW1EZb52SQ5H0q3ZaRZWd7JJDGwadT5uWJDHp0NXWC4nxipFP75Og+SjnYJGRa6JYwojxxuCxK/ePygg/d9KbHoNrFbiNHnUQMQjb/AJsNjIz6Vrp/q4s/3v6GiQKFm7/MD/KqU2JrQw4fDsNvthjvrzy1iIRS/AyCKk0/Qba3m06XzpnktlZUZ8cgjofpW2oDTYxn93/jSR9IPbNU6jRDRmaZYTWi3Mk8zzvLdF1yeEXPAArRkTm42jjA/pStgxtzjMv9aew3G425+6P5UvaO4JWFjQeenzfwc/rTI1XFtg8//WqZMiZMKMbP6mmw/Mlvz9fypOZdhvlr5Y+XpP8A1NDxgtOQB99f5ipQu6M5zjzs/rRIuDcDsXU9fcVMahLjqI8YLTZP/LEf1pqRg3EZOf8AU/41Mcgy9P8AUj+RpQB5sXP/ACx5/wA/jTVSzG4kUMQItvlB+U9foKZbxYS36f6w/wAqs2+0fZRhs4P8hTIvuQ4UD94f5UlUYcpCY14z2mPQd+aJ4RiQ7Sf33X8KnkGE5wB556fjSzcpN8xz5wPH4U1UegnEguIh/pHygfOn9KWeHKzHjgofr0qe4UbLn5T95T/6DTZPu3H3f4f6UvaD5StPCreewBOEQ9KbcWsbfaMxjmJe3NXJuk3zY/drSTDPm9eYV/rR7UOUqT2kReYGNDiHPQVHNYwZnzEhxED90e9X5Bh5OM5gpX5aTOATD/jR7UOUyptPtisv7hD+4GePrSS6bb75h5Kj90DnpWlJyJO2YAOPxNNlAbeef9RS9qPlM2XTocSnDDES8hj70yexVfPxJMP3YIxIetacn3Zl45hH9aZNysnvADx2pe1DlMy4s2Al23FyOE/5anFJNbT4n23dzwVPL59K0psZmH+yp46VHOufOx/cU0vaIdjOeG6BlIv58B1yDg5z+FNIvt5/4mE2POHJVfStKZRulwAvzpn9KimUZfnpID6dhS50Oxnt/aAcD7YTiY9UGO9NEmpp5f8ApCcSsOY//r1eZQGf2mH600oCwJ/57H+VHMuwWM5JtUURfvofvMBlD/jSLdaniLLW5/dtj5TxV0KAYvZ3/rUapxF06MtJyXYdiibzUvLHyW5zD156UyW+1DMmbeEkxqeHPqfariopVAD1Qg1E6A47ExZNF12AqXF/fFZg1rH/AAniSip3j+Y8dUU0UJxFqfHa9KkHFRp09afTGOpU4IpvalHUc0wPa9BbFlB3/dj+Vb0LYUZODmud8PnOnwenlr/KtmZ4xFHuwCHBrNFmvHIBs3H86shuCfcVkzkNIvzDAXrWhGxMAJznAINNoC8CMY6GpI+SKypZpGmKxsqbADz3pomuIbiWRWBQbcgn2pqFyHOxuKxC9aerdKx5tQaO4CKuY8hW+pqy1xcfaxEiKRtBzntT5GHtEaSt8x/SpFP3frUG75S3esm41xodSSzW3JUuq7/XNJJso6BWwxp+7j8awJdeWPVfsX2djlgm7NWra8kk1SW3eNkRIwy+jcnn9KfKxXNhDyeadu+UVz8+rSfbLVIY2WKSbYXYcNwen5VeS4nbUvIyogSJWPqSSf8ACnysDVVvmp4PyqM96yrO5mbUrm3l2bIwrIQOcH1q+XwobnFJqwFgPhjinK2NnbBqkl5bSOVWZC3HAPNThj8vPcCiwFjdjOev8qVWBKduKyINUeW5aJ7d0A3ksenynFSxXzNJH/ozhG+63rV8jI5kaYPyN9acpG//AIDWVZ6kJ4Z2Ebo0RyynvTrPVY7mQDypkYpuUMPvDFHJLsHMjSZhsHA4apN2C3POOlZllex3kBlVXUb8fMMUJq1tI1xhXHlKd+VPFPlYXRpI/EQ+tDthZD6npWaup2263XzM71LKQOCKkTULWbKpMGMnzLx1HrT5Gugro0kb94rf7AxSF8RR89T/AEqnbXdvNclYZA5VeRnpRFdQSBI0kQsHyVB9qEtR3LpbifBPqeamjYidOP4KqeYFW4ZmCgDmlhuIpJlKSq6qvOD0pWBE6Mwhj3cfP/SldiVmDHndmqsc8bxx4YH5/X6095PknCEdfWnbQT2LYkxPhQf9X2psTcQcdzUaN++UZ/5ZU2JxsgOCfmPNS9wSJ3kJikycHze3bmiR/mufmP3B09hUJYiKXj/lqP50rsd8/bCD+VC3BosxufMjHP3KWGTCW/AHJ/lVcN+9i5P+rpsLfurf5c8nr9KpoEWzL+6Pzf8ALf8ArSyvjz8En5l/pVcH5H6cTf1p07cXHPOVJ4+lZ21Gy15nzyfLx5Qx+tKr/vIuRzEfyqsOZJM8jy/6GnBv3kKgf8sj1NHUfQnt5P8Aj2bdng/0oib5Iev+tP8AWoYX4t8H14/KhW+WLB6yH+tK2oid3wjZx/rz/WlkcbJjuB/ej+lV3Y7XUL/y370rMSJ8AY3jP6UraATzFSl0OTyv8hSzMMXPy/wjPNVpGOy5Jb05/AUszZFwOfuA/pSAnlP+vJwP3a8fnSswYSc/8sR/Wq0hBkmXp+7HP50hk4kUNhvIGP1pNDLMpGG4J/c+tEhXzD0/1H+NVmkLIBkn9x1FHmdDznySOaVgJ3+Zn+bnyR+PWmO2YyQ3/LDnFReYfM68mL/Gm7z5YG7pD0x1pDJ3zvY+sP8AjUbkFH6cwD+tRmTlSc8wmo3bKt0/1A/lUgTTn5pOefKqKU8S9f8AVL3+tRyy8HkDMJpsz480Zz+7Hb60DJrnkyj02mo5mP77A6hTUczbvNZcEmMEU2Z8GTpjan86QD5BzJ83/LZePyqNufwmz+lMml/1vIPzqcH8KZJJ/rOOjq1Gox54I4ziU1GrYZAeP3rD+dNkkG9uv+tH8hUZkAdRgf60/wBaLgKh4jxj+OosLtTvmI9aVHw0fbDsKiD8xIzf3lJxRdhYOrgZ4MY/SioxJxHweVP86KmUrEuVj49j4Ap9Rx9BUg611AKKUfSkpR1pgeyeHD/xLoOP+WS/yreiVHCBlB+tc74cP/Ertj6xj+VbwbbHGVbkMM1mkaGkqIxUFQcdqsg/J7VnSzMrgK20EZJP8quQsstsGBPIpgTPDHIAzLzUjWkLFxj7+M4PUCq8tysRCEMfXHakivl+0sjZUcFT7GqSkQ3Etmzt2O5gT071MLRDcifcwbHQHiomuY1dY2YBmPAqT7VEk+xn+YdaPeFaJbU4PrVBtLja7W4M8hHmb9nbNXVbg45qJbq1aRY1nQtnGM0kUQ/2UrXona4dlWTzApHf604WFz/aH2z7Ydp+Uxlf4c9P1q0s8PmNF5ilwPu55pxmiVxGZF3HtnmquxFKTS53mi23WI4ZRIilefp+pq0nmJrDN5bGN4VG4DgEE8frVgSJvI3Lu7jNN+1Qi4FsWJkxuAA7Zo5mBFZMz6xeSNG6LtRQSOGI9K0my0YQtwe4qpBdQyXEkUbAyRcOvpVgN8qmhsCra6XHDcecJWyvQHFaW4YT2NQg5c0u7lM+oou2IklUNDKvAypFUxNdRosf2Yny1A3Z+8cdqsh0bcqyKT7GnBxuQZGe4pp2E1cxrZb+3AkkhZ1dWDKq8qTzzU2kxz28sE8yysPL27W6ocVqFgYztYe9Kp+cfT+lae0dieQztOu3WKK3+zzKxkYsWXAA60ouUZdSGyQFlJGV6jbir275P+BVKWy5P+z3p8+t7By6bmNbHa1oVRvJ8lyCV6HABH+fWoYVO4qszyF7ZtgIxjnoK3gw8uOkbb+8woyDwar2vkS6ZThktWlg8gFfLhPmYHKjHQ+9M07yxPEEdJgQdpAwU+taSqquMIoJXnjrTYljRQVVVy3OBjNLmHyEt7j7LebsbSh4P0rG0oqJINyJEjWhHyniT3+oralCus6sMqRyPWmC1twsUfkpsVTgY6UoysrBKNzH0iNoWs2IjCvlQEY5PHGa0bPT/st1NN5rsNrDB6ctn/61LbWlrbqskMSqdxHHarjtlputVOd0TGBFYTXk2pXKzeT5I+WIoecY/i9DmrqN+7gG7+I1Q0yzhsW2RZLSlpHLHlmP+RVmNiEh3dNxrJ7mqJpT+5l6nEopXY75xgf6sdfpUMrZim56PkUByzT7l5CYznr6UgZOrt5sXzbf3dMhk+WHr17fShOJYicfNHUSMRHEd38VUmTYsj7jcf8ALUf+hGpZSQLgfL0H9KrK+UfrzIP/AEKnyncLj5fTFQ9yiXdmRxu/5Zdvxp0bfvIuCfkNV9zCV+f+WfT8Ker4aDrjYc0MRLbttFuABznilDYWMlufNP8AWoIG5t+O5pS3yJnA/fH+tD3Amd8xN1OJs/rSs3E3f5x/Sodw2P8ANgecD+tIW5m4P3hj9KlgTux/0kZAH/6qJX+adc5OyoZWIM46DaP6Uk7/ADS4YA+VSGTSsN8vBI8vrTc/M3Qfuhz+dQsw3ux7xdPzpAx83vzF3oAmRzjGf+WOKbvJVevMTU2JvnXkf6qog42ptOf3RqRlhHzLHwP9UcU1HyVGQMw4H5VArcRYz/q2zRG5/c9B8hBNICbf8id/3Jpgb5lwpw0VQozMIwSeYTwKRXx5WGOBGQaQClj5W7jmHpQX69MGGoUY4HqYqarbgrAj/VGkwJJG/dsQTzAM4pJW/wBcOc7VPNQs+EYZ58imPLnPX5oqBksz7vNHHKKetMlcKZDu5yn41HLINsnQfulpsz/64k/wqwpDJJWIMm7PEgP6ConbaWOORKP1qOduJck8hTTGb5pB/trz+VICVn+bsP3vHPtUW9soeP8AWN/WmO2Gb1EoqORiDtBGBJ/OnYLjw5URknGNw+lFQO+0AcEeYetFHs7isfJaH5RTxUcf3RUgFbiHClH3hSDpSjrTA9c8L86Tat/0zHBre8t5CFViOcmuc8MMf7Hsz6RCujWUoF4JPsKhFl1YmYBSwOOp9atR/u4Qo9MAVRjuF2B+obkewq4rbogRzmmA6SJ/NDRMo3DDZ9BQ1vNtm2lMuoANSr1FSI3XvT5mS4oq3FpNIQ427uCDnofSrflyNerIYFZdu3PepMgLyP8A61SofmzT52LkSJxwuMYFc7a7Zbu7it7cMxuD+9H8HSt0Mce1LGsat8iBc9cDrSTsUzDa3vE1lZ2jkbbLyVHGynNbySa7FKI5gfOyQR8uB3zW+G4I5zTlb7tVzCsYCRSvrySL5o/enII4AHfNbMP/ACF5fXyUx+bVZU4yKi8mPz1udv70DbnPbNHMFhlu3/E5uguP9Wmav7v3YPGQaqwW0MdzNMoIeXG45qfd8ozgZPWlJgUrSXUftgEyt5eeSV7VrdQmai3cn0pQw2r9aLgVoLGO3uDMjNu+bqf7xyazNNvLibUrlmXgKfXrmt0tyRUUUEULZVcFjzWsZ73IcdrEVtHDHB5u8huHY7uvFN02/mmujFIONm5DjHFTJa26GRwnzN19KSGxt4pUkjBU7SM59aOZahZiWVxeSD96E2BypK9c1LYllmuYyzsA3BY57VFbWMdujhHk+c92zSwWKQzSOkspLKc5bNNuIrMfZTTGGRpF+dHOBn2qNb+aWGbdGYXaMuhznpSW9kYVJFzKwfOcnPOKQ2L4I+0ONsZTOOue9O8Re8TWGoM/ledG6Hyd4Zv4vU1Nb3jSKqtEyZbKlu49qgis3EsG6YlEhMZUj72aSOCXYN0+7aSEwOnFP3Ww1LNvqUNxPcQIHBCnBI44qa1nlknZX24Riq49MA/1rPtrKWG5nlLR52EfKuM/Wp7JbqO6LTPGVfLfL64H+FHu9AV+omn3l1KVWW2EY5bOe+cYq5DdwXE95FHIGkhIWQehpgbMI/381DpXnEXk08CRO7noMEqDgZqJu44o00b9/GevyelJG37qJdufnOfypqNiaPnPyGmLJmOPHPzH+RqXuUTSN+6m6ffFOdvnlwx5jGePrUDHMc3H8Y/mKezfPJjj92P60gHhuYOP4DTIz8kPGPmNIjDdEd2fl/OmI3yxjB++fyqkJk+/5H5/5aD+dPZv9eOT8gqAMQH6f6wfzp0jZM/zclB0pSWoE2dsjYGP3VSRO2+D5v4Tx+VVnIL9yfKp8bfPDjHQ8n8KT2GORsCEZY8n+dOz8q4H/LY9fqagVtvk/N0c/wA6cGXZ3P73+tJiRMWO2TP/AD1HH40rt/r/AJs8r2+lQA4WQYH+sH86dK/zTDIH3aQySZixnx/cFNnbDSHjmKmSsv73BPKL9ajnbO/A/wCWX9algTu2WOXP+pPGKarfOhwceUetROx2bun7o9PrSMxIj5P+rbGKGMmT78AGBmKmRyHMPQZj5qNG/wBTx/AetMRuICMfdxUgTRSZEYDdUb+YpsTArBxng8VArn9zyDwf502Bv9UvU/MKALEcnzQgMMFCKjR8pFkn7jVEG+WH8ajWRiYcHsw+tTYZOj8QsM42kdaYjDYnHHlMKgicjyR1wWFMjf8A1WeCVIosBKG/1ag9YsUm7Kjr/qT0qFJDmLp91hTY2OIuRgxkUASu2WIGBuiGajkb5D/1xHNRq+4RnjmI0wNldvX91SAlmb/WH/YU0yaQnzecDCsKiZ85PABiqKR8h8Yb90KYXJ5W/wBYx/vKetRzP8zleP3gJ/SopicSH/ZDUyZlzJtz0BoAdM/yvk/deioLhv8AXDg5K0VSdgTSPlqPpUgpidKeOlWIcKUdRSCl7imB6r4YP/Ems+f+WYre3uuNik+pHaud8JnOj2nr5Yro4WAUsenvUIssQbtiMFONuNtXYPlgRW7Cq0TDbnd3qyG4/oaoC2rDIzmpE6E+9VwwWTjkCpA3y+1KwFhd2AOtSbvmPpVcN0qUH5jQBKrc+1SBgWGOlV1PGCf0qRCM0xEwYZbmnKx2j2NQqduacW6YzQBOCCT9KcDwKgV+TxS7vujnFAidWOW9KcGOxaiVuDzinBuFGaBkpb72OfrShsqvao8n5uaTdjZ9aYifPJz0pxYkpjioSckmlLY2elMRKzYVsetKpzt+lRZOG+tCnDLk9qYEgb92T6NUhI3n/d/Oq6t8mP8AaqQt8/tigB2fkj9M0u4fvD79KYPup9abuH7zmn0EWQw3Jg/w81GpynzY+9TRjzEB64pAfkA/2qEBYZlLS9TxRn548f3aiLYaXPp6Uqt+8j+lNCY//liD/t1I33p+p49agVv3Q7fP3qRjzP06UMZMD+8Xj+E0xG/dx7j/ABH+VN3/ADryfudfxpiH5I+nU/yNLqInZjiTn+IdPwpxfLvxj5BUJbPm9ANw4/Kl3Ykbkn5P8aQySNuYT0+U4pit+7jOT/rDxTUb5ocAcKaFJ8qPH/PQ0LcCQv8ALJgZHmD+dSM3E2MZ2dPwqszcSfNzvGKkZsebj+5/SqYict+8PzZ/d0RPzDjng5/Soix8wc4PlmmxMD5Jyehz+YqbDJ0YbIu37w07f6tyJf61AjALFhc/OaQOfLYekg5/GkBOzL+96n5xROT+8wo6KagkP+tG7+MdKdI3+t4yNoPNAEkzE+ZyP9Wv50jNnIyf9Vz+tMLk7xxnyx/Wmh93/frjvSYDs5A4/wCWRxmhGOI+eCjVFE4BjB5ylJE53Q9ACh/pUsZIki4i25OVamRtkQDbyM/yqKOQ4h9fmpsZwsQyTyw/SkMkRv8AUfUikjYqYvqwx+NRxHAjHYOf5U1X/wBVyP8AWGkIkRjuj4P326VGrbRF3O4j6VGHwUO7OJGxj8aYp5XP/PU0ASpJzGNw+81RxPt8of7TD+dRh2xHx/y0NMWQAx8/8tG5xQBKjcRZ55YUyNj+6xxjcKiWTAj68SEU1W/1Xb52GfxNIB6NxD3ypWjzOI+pBU1DE3MQPZ2FNVv9Vg85YUWAkVvuf9czmmbskYx80dMR9vljqfmWo42B8vH904oAkaRm9MeVTJGHz/N/AMUxHx5f+4RUZbcq+8ZoAez73ZefmUGiog3I90FFJiufMqU8VHGeKfWox46Uo6iminDqKYHpvg8/8Se2PX5a6AMgQbvXiub8IN/xJrf2WujjVWUbueagssqQtoo3d+ufetAMCRjkbf1qiiIwVdvyjtVpMBdg4AHrVAF4ZGKJG4TJ5qd9yND+8bGcEevFQtDHLhmzkcDFSSW6yBCWYYPbvVJohplgzMJQqjO0fNSterHKFYZDCo/JVmGHZeMH3oktRISA+OB2pqwne2hObpxc+X5R2jB3Z9f/ANVXFJyKpNESysshHGG96sKTu60Ow436ld754ZZ45AW2sAgUc4IqGPUrho0ISMyb8bN38OcU2Syuftz3kcyZJAII/hAqKPSZPtazmTnz94A/u+n51S5Q1NGw1OOaRoZCEnDMuB0OK0Vbp9Kw0tblUyEj3fad5IPatfIwoqXYZMsqsWUOPzpytwDjv2rLisdtx5vmA4O7GK0Cfu4/KiwCQXcck7RgMDjIbHB+lWFbO0ZBOayLZZPPihKn9wSWY9Dwf8am04xyXdxNGkoO8IS3QkdwKGhGnu+9Tv7veoS33vSnbuUxikBIGOxvSlVvmX/dqLPyHnjNO6lfTFMB6n5SemWpzN+8P0qFW+Q/7wp2f3h+nWmBIPuJjnmkLHMhP+RTAflX03UE8OKALBb5lPt2piMAgyTjdTd3zL9OKaD+7XqPmpgWs5aT6UgYh4iT681ETzJz2oVvmjxzxQIkU5hHf56eWw0uPSq6E7OvO/vUrN/reeNtJgS7iZI/m7Gm7z5af739DSDh07ZU1GGOxeRgNTQE+75Zen3h/SnZ+d/+ufaoGb/W+m6nbv3h/wBzp+dFgJUPzwkntzUYOVQ/9NTQrfNF9Dj9KYMBF6/fNIB7M22XnncKkL8ydeE6/hUDn5Ju/wAwFOLfNIM9Up7iLGf3i8fwHrTYzhoeR0Pf3pitzH3+U1HG2PI44yetSBYVhsj5P+s/xo4w5x/y0HWoVY7V+b+Ohm4kHPDg8UDJ3bAmHfK9KVpOJef4B39qgkORL36UPw0g6fIPx4qWBKXG8rjP7vmkQ/MmMDMdRF8SL1z5dIpO6M8/cPWgB6P/AKrc38Bpqn/UnBwM1GpOIT2wf5U2N/li57mkMercQnABy3PpSBv9V3+dqiV8LH1++RzTVkwqnj/WYpASbzhc84kNNDhVGAOJTURbGDnP72ms2Djk/vetAEm8Y6j/AFvNMLnjqQJeajLYLZGMSjmmM+FfpxIP50rAPLfl5tML/wAXcS9qjdx8zLniQU2RtrPxjEgI/SgCRm5Bz0lNM38AektRuxAf2kHNMdiCzZ6SCkIlDY2jsJT/AFpgbawyekhxTC+N/tKKaz4Y8DiSgBwfBTJ/jamBseXg4wxBP50126jjiX/Cmbuh/wCmlAEiMAU7/Mwpgb/V9D1WoycEcniSmg4C+zmiwx6HmP5uxFFQsSFXbjIYiinyisfOCVIKjXpUgqhiinDrSCk70wPR/B3OjQ8+v866Nc+WNv1rmPBrf8SeEHHU/wA66QZcAKxWoLLkLPs6gHFW7eTcm4jtzVBEPCh+c8+9XISRHg9e9UBOJ0XKtngZ4FSG7hXYGbqNw+lU3V2A2HqMEmnCOQ7VIQ/JtzVJIhtl9po0fLEKD0qUTKrBc53VmSxSMq5UEhQvXpVhy4dGWLdjuO1VZCuy+XQEfMM+hNOSRWkI3D2rLuSoZlKnc2CD+XFPKqryyeWwIK7cU+VBzGoG+X73JPSlMgVlycZPesv94bpWL4y3H0qWX/W5JbeHH5Ucouc0weGpVdSyjdyOoqPcAp9aiSSEXR7HaAcd6kpsthuSfzp4P3aoLI+4tu6nG2iKWQSIWkDKSVxT5SeYv5wDTlG1VxxmqEc029eVKu2MenFXIzkKuaGrDTuSA8N604tymelZtkfLuLsGRmUFSNx6ZFNstRFxd+TtxjlT60WGau7KHFKhO5cnPGayLXVWmuZLbyeRnBz6UtrqMskTTS2jqEUng9cU+Viua4b5T9e1KT+8/Csmy1VJyE8qRCxyMj8cVas7o3DzHay7DtAIwelHLYZdydi/WgHmTpWfZzyyLIJVUNHJtGPTAP8AWpLK4klW481AhRipwe3rRYC8W5XrwKEb9306GqlteJcksmMKxXOetOt7q3mBSOVWcNyAelOwFxjy4PHHWkVgGi+lMY5L59KarfNHS6CJQf3X/A6kP/LQZ7VAD8hzxlqeTgyf7tICUvlk+lNDDygP9r1pitl1wRwDUaSK8Qw2fm59qpICyzY83nuKC37w5/uVAWU+dt55/rShz5n/AGz6fhTAnVjmL6Gk3Hy8f9NP61CjEeVn34/GlzlMf7f+NS0BLI3yTd+RSsfnk/3Kjdvln5oJG9uvKUkBKjZaMbsfLTUPEOc9TUcbZaIkD7velQ4EWTj5qGCJE/1eOgElLIfllHfcKiDYXvxJQ7f63/epASO2fObPOAf0pzsdz/8AXPvUEp5l5/hoZssRzzHSGSu3zDH/ADzNNVhmI55KmmA52Y/uHmo42OYvmxnP4UgJEb5Yvlz1qONv9Xk9HOKYG5j7/OaaGxtPX94aQEm4YUEniSmEgEj/AKa0xiRjkD97zUbtzJzj94KAJWZtp6Z80Z/OmyNkPn++KjdxmQhf4l/pTJXwJQcYyD9KQD5WI8zHOHBpsx5kx13KaZLIP330BpkrfLKPYUALK/8ArF9wabO/+u9QQaZKx/e/7oNNlYYk56qKBD5WbMvHG5TUcjZMp7ZHFJM2fN5P3QfpTXIJl/3QaAHyt/rfqDTZG4kAOfmU0yU539PuA02VuJD6qDQA+Rv9Z67getMkbbv7fOD/ACpshz5nuoNNkORJx1UGgY4t9/2cHmmOcFuv3xTXP+s+gNJKw/ec9gaACRgqufRqKbIQ2/nrg0VSdhqVuh87R9+1SCmLxTxSEO704U360vegZ33gts6REPRm/nXTI20+tct4KI/stB/tH+ddKrNnjmkMuRSjaWH0qzHIClUIuIzxVq3P7oDH4VVgLwYHGOBT0PIH51WDAEAGpo2I5J4oQFhW/Sng8AcVX34H481Kp4HrTESnY0ilgMipBtYH1qFfvc+lODfLkcGgCfsO1O6tyBxUQIyOacp+Y0wJcnZzQFTeCVGajJOynhvnHHakIcFU7mwN3rQsUQZTtACnI+vrSBsKcetKD8wphYbFAEmaTfkZyBjpVgN9yot3yn1pwbGO/FNu4krFeCxihmeVZZSX4ILZBogsFimjkSVyVBABPQHtVkEbTSr99cZ6UXGV7SyEMnmtKzbRhQe1ItpIpZVuDtKnauOmatBvlP1oDfOuPSqTEU4bKdNpWVSQ4JOPRcVLaw3sdxK0skTbwTkZznFWFb5D/vU4t8x69MUNsZUskvIzKZhGVdiwwe+AP6UWa3qyXJmiQByWyG7+lW85RaM8P3ouBUtGu1llElqqB8sMN3x/9aodItZIrtpGidABg7jnk46Vpj760oOY85/ip8wiSYl45VDYJXAOap2MM0M8bSPuXB4yTVksN7dxihf+Wfvn+dF9AHyNut23cjNRRMEZvmbO3HJ9qdu+Q8fxU5urHgnbUWuykxtrIpkC79wycZNEUiEsEK/ez+gpUb5kbAz7UwKvl52/xdaaQEkTL5lxtYHJHQ06Bz5sgLbjjj8qbtRTKyqFOP0pFjjWUELtO09PpSuwugimlaaLJGzccYqNZGe/dd5CRgYHqSakiWNWiZUwScVG0X79plOP4SKcSZajrWd3nv4W52PkfQgEVLHcTPfyxPFtiWMFXz9496igi8uS6ZjlnYnj07fpS20BinmfzC7S88/wjsBQxIsI3+p+hp8bZSP13YqFW/1X+6c0iN8q9fvmgCWR2Ct838dOkbiXHIz1zULn5H4/ipHfHmjPGM8VIyV2+ZxjkpS5JZen+rqBmy7epTrRC3MfT7nekBIjD913ypFMRtvlcZ5NRq20x8j0pgbiI8/foAlDfKrA/wDLQ1Hvyv3ukv8AWow+RjA4kprPgP0H7wUgJZGOJOnDio5W/wBb6hhTHfiUe4zTJDzL0xgUWAfI2Vmw3oaSY8S/QGmStt81sjlQaZI2S/fKUAPkb/WdPuCmSN/rOc5QU12+Y+hSmZyfqlAEjuuW64aOmF8sR3KcVGG+77x/rTV52f7lAEhbIPzHJjpjPnnPWOmK3KdsoRTQ3zR8/wAOCKLASbs8dQY6QtkbfWOo1blO/wApFIp+4c/wmkBIWz36x0wsW/FKap4T/dK0wN/q/wDdNAxzHP4x0jHJJ9UpitwnPYimq3+rz02kUAO6nHTKg0UxW5THoaKltiPn9OtOFNTrT6oY6gUUUwO38Fkf2aAf75rqISAK5TwU3/EvPQYc/wBK6dGCxgnmkUXo2GwGpkfOMVSjbCZXnnmpoGyi49KYF4HLAdcfyqRW/iGapPId4bdx3p8Uknl9tx5/Ciwrl5TxnPGalVueeao+acxlSdpPNPnmZWKqp4Gc00guXgfvU9WAX6mqsTFkDbuSKrPqMcbtEySblPUDr9KaQGqDginKcA+vSqAvYgWJPCAE8etMN5ci4Crbgq3IO7t/k0WA1N3AFOBO7rVJLhftIhBBIGSKkS7gZiBIhPTGe9FhFkH5OvenqRuHbiq6zJ93cN3cZpRKu4ZYE+xpgWN2F3Yp2fmUVnRahbyN5avlicDiru7BU57UAShupz3pxfDr9KhDLtJyOtOz84z1xQBIGG0jvmlDDevXp3qDPHuTT1P7wfSmBIT8n/AqcWOT34qHeNn40/d8xz6UAPVvlU0bseZ3+lRA4VaUnlsUxEu794nNKp+Tk8buKi3fMnbigH93/wACpDJ2OHbnPy0I3zR/jULN8zDkcUq/ej5pgThvkb/e/rQzfM/+7Ue7922f7w6UBjvfp92hASK3MYoziPr/ABVGjZ8v/PegH93g8/NQInZvml+gpSTvTH92oifmkz1IoB+dD/s96QD9w2xD37U1mIRwOzcU2MtsT/epHOBIM9GpASu3zSc8FeacrfOMZ+7UWfmf/dpA3zJ67aAJV+7DSbvkHPG89KjU8RnPfrSZG0/7/p70ASO4w+ezCmyffk91zTJW5k6DoaGbl85J2DFICTd8/wDwAUxW5i5P3TTA37xfdKRH/wBXz2IoAfu3LHxjDGmBwFQHs5pgbAQn++aY7YXj/npSAe3BYnON9NkbiT/eBqORuJMn+KmyPkygE59aAJZn/wBaeh4/KmyMG8zOSdgqNycy/wC7mmu3zHpzHQA4nOfQximhsr9Uphf5hz/BTVbGzjqpFADy2Sp9YzTFfOwD+6aajf6v6EUxG/1f4iiwEit/qx3wR9aYrcR844Ipitgp/vGmq3C/75FKwD1bGzOTyRSKf9X6ZIpgYYAJ4Dmm7uns9AEqt9z2YjimB8BOcHcRTCePo/8AOmsxA7ffoAeG+714Y00H7ns5FITjI9HzTGbg89HFAyRWICezEUzdyoz/ABGmk4LHuHBxSO2M+zUABbAHsxopkhPzn0bNFAHhIpwqMdaeDQMctLR2o7UAdh4LP+gyD/b/AKV1MX3cZrkvBTf6JJz/AB/0rqYycCl1GXY8AYH41NHwcDgVTRjjGasxNlM96AJ15BFSMqsg9RxwagRuKlU8CmIfJGGC8kAelOMW443EcYPvTVYbutSI3J7iquKxNEu2IANngCq0trI0xkMgwW4HoMYqVp40+Vn256e9L56eZtLLke9CuMreWwu4YirHjDnHykCrbpMbpJFCmNVI688//qp+9AxG4dOOaUNkDB6mncRE/wBo+3K6xLsA27s81XSCVXkkFtgksRj1zkVog/OKcD15ouBnQ28i3iu5lyWzuxxipoBH/aMh8t1OcjIOKubs4Gadu5YDBOKLgZmnPGrsrbyzv8qlfu8mrMUUhlWHzHxESxbPXParX8Ip4+8fpTuBm2T3InbzHXBB3LnpU1nNIs0G643iXcMHtjpVpVTBcKNx745pfJi3LhEBHIwO/tTuKxBpzyAt5t15g3EbSOetWo5GbUZV3HCIAB70xYY1JkCAOepp+z/STIDyV2kUNgNs5WZJY2OTHKQDVrqzeoFVIU8uM9yWyTU7HLN64oAS3dneT5uA21R6f5zUobG/nk1VgR0ZicYZtwqbP3zTYEwY7k/rS5Hlf8CqPcN689qFx5f40hkpP7xvpSo3+r49ajOcn/doXonpzQIlLfI2f73FLn94c/3aiZvlPHf/ABoB+cnp8tAyVTynTj/GjcdjED+KmDpHzmgkbG6feoES7h86k/w0oPzqO2OtRZG5iP7tJu+ZKVhkgPyqc85ofo596jD/ACA9MHmh2/1mO5osIlLfO3+4KA3zIOvymoywLn/doB+aPp92kA9W+SPoTuPNBb5DyOHFQq3yKecbjSE/K+3+8OaAJGP+t/Chm2u2eMpUbMP3gz2FI5+ceuykA8Nkoc/w0xZOEyO5FMVzmP3BpCRtT/f60CHljtHTHmf1prsPn5z84NR7uDj++M/nTZTzIeM5FAx8jffGPSmyH5pBkcqKY78vzj5RTS3J/wBykA9mDZ5JJSmqwyo9UpgblT0ymKjz/qzntiiwEiMcIRgcHFNV/wDV+xIqNCf3eOuSKaGPy+z0wJFYfLjPDEUzcML7ORSMx29QcPTCflPPRgR+dICQtheTwHppbqPRxUbk4f2YUSMdsg9waAHN0bthxSOxw/swNNkbHmfgaa7DMmP7oPWgY92+V+vDA0jt9/r1Bpjty3uoPFIzZLHPBSgBzn7/AOBoc8SfgaYzct7qKTdknHdKQDnbmQH2NNc5L/QEU3dn0GUpCeB7rQA5zksPXBoqMHlcdxiigDw4dfxp/wDFRRSQB3/GlFFFUgOq8G/6iT/e/oK6lOUX6UUVPUZNCPlzk81Yi4WiimwJv4akUkqKKKBseCeufUfpT1PzY9TRRTEilfRK1wfmYYUEYNI0am6GR1xnnr8tFFWhFiJQ8UjsTuQDbzTZAVkklDNuXaRz64oooW4jXU/PjjpVCWWQXBIcgB9uO2KKKS3GPa4kGqCLd8np+FTxrt1CTbkbkyefeiiqEhjXEpnMO75SccdaaC6W8IWR/vkE56iiikwC0llN9JE0jMgGQDWhvb7Ysf8ACUzRRQxle3uJHuHjONo6VZilZrqVD0UcUUUCZLkmMe5pw6tRRQwEzwp9/wCtGcl/rj+dFFUCH/xKvbAoUnZ+NFFSMc7ESn6UsZ+RD70UUxC5+WT2Ipf+WpH+wKKKQBkgR0NyjZ9aKKYxMnL/AO7Qv3o6KKYDf4P+BUucmT60UUCHAksP9ykXgx/Q0UVLENDHZ9Gp0o2xzkdiMUUUgGk8sP8AYpPvMM9loopAMH+rjPfOKi3sML230UUCYAkiT6g/5/Kmzn55R/s/0oooGhhPX/do67Tkg7D/AEoooGRr0jP+yabu27cY4YiiikwEJxgf7VMJypJ676KKaBiOMFv9+myceZ7YoopoBJB9/wCgNIxOX/3RRRSBiOx+Y/7FB5Zv9yiikwGns3qhpmen+5RRQNif3T/sUiH7n+5RRQA7GFT3BFNHWP6GiikA0DOz2zRRRVIEf//Z">
            <a:extLst>
              <a:ext uri="{FF2B5EF4-FFF2-40B4-BE49-F238E27FC236}">
                <a16:creationId xmlns:a16="http://schemas.microsoft.com/office/drawing/2014/main" id="{8183D531-21DC-46C3-9042-9CDA35CCD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055181" cy="205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6949861C-3938-460F-A434-E911EC441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006372"/>
              </p:ext>
            </p:extLst>
          </p:nvPr>
        </p:nvGraphicFramePr>
        <p:xfrm>
          <a:off x="5535574" y="1603244"/>
          <a:ext cx="5487166" cy="4469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4D90E7C7-296D-4672-82A0-CD06A9BEA5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246334"/>
              </p:ext>
            </p:extLst>
          </p:nvPr>
        </p:nvGraphicFramePr>
        <p:xfrm>
          <a:off x="4262060" y="1932785"/>
          <a:ext cx="1905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986ADB00-2B45-4120-855B-D07712270F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419" y="1545554"/>
            <a:ext cx="5304408" cy="397830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C14B849-E4FE-41F9-86B5-31EF85BAE080}"/>
              </a:ext>
            </a:extLst>
          </p:cNvPr>
          <p:cNvCxnSpPr>
            <a:cxnSpLocks/>
          </p:cNvCxnSpPr>
          <p:nvPr/>
        </p:nvCxnSpPr>
        <p:spPr>
          <a:xfrm>
            <a:off x="1763996" y="3837785"/>
            <a:ext cx="787342" cy="44388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7EDB11B6-1C53-417B-A527-8F78EDEFC051}"/>
              </a:ext>
            </a:extLst>
          </p:cNvPr>
          <p:cNvSpPr/>
          <p:nvPr/>
        </p:nvSpPr>
        <p:spPr>
          <a:xfrm>
            <a:off x="1018649" y="3001059"/>
            <a:ext cx="1037835" cy="1004027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C0CE29-190E-47E8-9314-647E1F6C8A8A}"/>
              </a:ext>
            </a:extLst>
          </p:cNvPr>
          <p:cNvSpPr txBox="1"/>
          <p:nvPr/>
        </p:nvSpPr>
        <p:spPr>
          <a:xfrm>
            <a:off x="-402510" y="6282671"/>
            <a:ext cx="168266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1C1B1A"/>
                </a:solidFill>
                <a:latin typeface="Montserrat Light"/>
              </a:rPr>
              <a:t>corrente</a:t>
            </a:r>
          </a:p>
        </p:txBody>
      </p:sp>
    </p:spTree>
    <p:extLst>
      <p:ext uri="{BB962C8B-B14F-4D97-AF65-F5344CB8AC3E}">
        <p14:creationId xmlns:p14="http://schemas.microsoft.com/office/powerpoint/2010/main" val="8868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784B60-5DF7-4FE6-BE73-A0A82F051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26E0186-8B5B-4D09-A5E1-994AA8C968CE}"/>
              </a:ext>
            </a:extLst>
          </p:cNvPr>
          <p:cNvSpPr/>
          <p:nvPr/>
        </p:nvSpPr>
        <p:spPr>
          <a:xfrm>
            <a:off x="0" y="691200"/>
            <a:ext cx="1219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Montserrat" panose="00000500000000000000"/>
              </a:rPr>
              <a:t>CONFECÇÃO DA PCI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55A56E-D6E9-4335-A8EA-BA893FCA7A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2476499"/>
            <a:ext cx="2847658" cy="270733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9C82A64-BE9B-425A-A04D-DFD669E85684}"/>
              </a:ext>
            </a:extLst>
          </p:cNvPr>
          <p:cNvSpPr/>
          <p:nvPr/>
        </p:nvSpPr>
        <p:spPr>
          <a:xfrm>
            <a:off x="898612" y="1533141"/>
            <a:ext cx="3525908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anose="00000500000000000000"/>
              </a:rPr>
              <a:t>VISUALIZAÇÃO EM 3D</a:t>
            </a:r>
          </a:p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anose="00000500000000000000"/>
              </a:rPr>
              <a:t>(PROTEUS)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703E27-4011-4F5D-8E89-3A3B25BEDE4E}"/>
              </a:ext>
            </a:extLst>
          </p:cNvPr>
          <p:cNvSpPr/>
          <p:nvPr/>
        </p:nvSpPr>
        <p:spPr>
          <a:xfrm>
            <a:off x="4333045" y="1533141"/>
            <a:ext cx="3525908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anose="00000500000000000000"/>
              </a:rPr>
              <a:t>VISUALIZAÇÃO TRASEIRA</a:t>
            </a:r>
          </a:p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anose="00000500000000000000"/>
              </a:rPr>
              <a:t>(PROTEUS)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67227DD-D8C6-447F-A97D-AF84351686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18" y="2458587"/>
            <a:ext cx="2847658" cy="27252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A5C16F-031A-48D7-A523-B323B41B132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17" y="2457468"/>
            <a:ext cx="2847657" cy="272636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64B6F8C-8DE4-4632-B199-E10CB189F727}"/>
              </a:ext>
            </a:extLst>
          </p:cNvPr>
          <p:cNvSpPr/>
          <p:nvPr/>
        </p:nvSpPr>
        <p:spPr>
          <a:xfrm>
            <a:off x="7899291" y="1533141"/>
            <a:ext cx="3525908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anose="00000500000000000000"/>
              </a:rPr>
              <a:t>PROJEÇÃO DA PLACA</a:t>
            </a:r>
          </a:p>
          <a:p>
            <a:pPr algn="ctr"/>
            <a:r>
              <a:rPr lang="pt-BR" sz="2000" b="1" dirty="0">
                <a:solidFill>
                  <a:schemeClr val="bg1"/>
                </a:solidFill>
                <a:latin typeface="Montserrat" panose="00000500000000000000"/>
              </a:rPr>
              <a:t>(PROTEUS)</a:t>
            </a:r>
          </a:p>
        </p:txBody>
      </p:sp>
    </p:spTree>
    <p:extLst>
      <p:ext uri="{BB962C8B-B14F-4D97-AF65-F5344CB8AC3E}">
        <p14:creationId xmlns:p14="http://schemas.microsoft.com/office/powerpoint/2010/main" val="26409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3B25E4-5111-4502-855A-11B926677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/>
              <a:t>ELETROELETRONICA - 2021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483BF3-CEFA-4EB6-B384-33991EBA73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lIns="91440" tIns="45720" rIns="91440" bIns="45720" anchor="t"/>
          <a:lstStyle/>
          <a:p>
            <a:pPr algn="ctr"/>
            <a:endParaRPr lang="pt-BR" b="1" dirty="0"/>
          </a:p>
          <a:p>
            <a:endParaRPr lang="pt-BR" dirty="0"/>
          </a:p>
        </p:txBody>
      </p:sp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0B5E80A8-2608-4BDE-BCBA-673FE8C4E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76" y="1570037"/>
            <a:ext cx="2413447" cy="4281487"/>
          </a:xfrm>
          <a:prstGeom prst="rect">
            <a:avLst/>
          </a:prstGeom>
        </p:spPr>
      </p:pic>
      <p:pic>
        <p:nvPicPr>
          <p:cNvPr id="8" name="Imagem 8" descr="Gráfico&#10;&#10;Descrição gerada automaticamente">
            <a:extLst>
              <a:ext uri="{FF2B5EF4-FFF2-40B4-BE49-F238E27FC236}">
                <a16:creationId xmlns:a16="http://schemas.microsoft.com/office/drawing/2014/main" id="{24C54238-2F13-45E1-B60E-159DB248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76" y="1570038"/>
            <a:ext cx="2413447" cy="4281487"/>
          </a:xfrm>
          <a:prstGeom prst="rect">
            <a:avLst/>
          </a:prstGeom>
        </p:spPr>
      </p:pic>
      <p:pic>
        <p:nvPicPr>
          <p:cNvPr id="9" name="Imagem 9" descr="Gráfico&#10;&#10;Descrição gerada automaticamente">
            <a:extLst>
              <a:ext uri="{FF2B5EF4-FFF2-40B4-BE49-F238E27FC236}">
                <a16:creationId xmlns:a16="http://schemas.microsoft.com/office/drawing/2014/main" id="{0778252A-CEE1-484F-A3C7-1F4720B50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276" y="1570038"/>
            <a:ext cx="2413447" cy="4281487"/>
          </a:xfrm>
          <a:prstGeom prst="rect">
            <a:avLst/>
          </a:prstGeom>
        </p:spPr>
      </p:pic>
      <p:pic>
        <p:nvPicPr>
          <p:cNvPr id="10" name="Imagem 10" descr="Uma imagem contendo Gráfico&#10;&#10;Descrição gerada automaticamente">
            <a:extLst>
              <a:ext uri="{FF2B5EF4-FFF2-40B4-BE49-F238E27FC236}">
                <a16:creationId xmlns:a16="http://schemas.microsoft.com/office/drawing/2014/main" id="{492479DE-0959-4491-93C9-99CD68FB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276" y="1570038"/>
            <a:ext cx="2413447" cy="428148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9843854-3B8F-444C-A4C4-EB7479ED4F6F}"/>
              </a:ext>
            </a:extLst>
          </p:cNvPr>
          <p:cNvSpPr/>
          <p:nvPr/>
        </p:nvSpPr>
        <p:spPr>
          <a:xfrm>
            <a:off x="0" y="691200"/>
            <a:ext cx="1219199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Montserrat" panose="00000500000000000000"/>
              </a:rPr>
              <a:t>APLICATIVO BLYNK PROJETO FINAL 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5B7F3F-3971-4A0B-84D4-FBAA878C0C1C}"/>
              </a:ext>
            </a:extLst>
          </p:cNvPr>
          <p:cNvSpPr txBox="1"/>
          <p:nvPr/>
        </p:nvSpPr>
        <p:spPr>
          <a:xfrm>
            <a:off x="1830885" y="6007086"/>
            <a:ext cx="78322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Montserrat Light"/>
              </a:rPr>
              <a:t>WATT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6C2687-2D29-46BF-9955-CAEBC946423B}"/>
              </a:ext>
            </a:extLst>
          </p:cNvPr>
          <p:cNvSpPr txBox="1"/>
          <p:nvPr/>
        </p:nvSpPr>
        <p:spPr>
          <a:xfrm>
            <a:off x="4492927" y="6007086"/>
            <a:ext cx="66614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Montserrat Light"/>
              </a:rPr>
              <a:t>KWT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9FEA88F-B07A-484D-B99C-34C7931FA5A8}"/>
              </a:ext>
            </a:extLst>
          </p:cNvPr>
          <p:cNvSpPr txBox="1"/>
          <p:nvPr/>
        </p:nvSpPr>
        <p:spPr>
          <a:xfrm>
            <a:off x="6775634" y="6007086"/>
            <a:ext cx="130773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Montserrat Light"/>
              </a:rPr>
              <a:t>CORRENTE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C30A83A-7880-4A87-8086-8C1C00DDA9CD}"/>
              </a:ext>
            </a:extLst>
          </p:cNvPr>
          <p:cNvSpPr txBox="1"/>
          <p:nvPr/>
        </p:nvSpPr>
        <p:spPr>
          <a:xfrm>
            <a:off x="9379134" y="6007086"/>
            <a:ext cx="103271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pt-BR" sz="2000" dirty="0">
                <a:solidFill>
                  <a:schemeClr val="bg1"/>
                </a:solidFill>
                <a:latin typeface="Montserrat Light"/>
              </a:rPr>
              <a:t>TENSÃO</a:t>
            </a:r>
          </a:p>
        </p:txBody>
      </p:sp>
    </p:spTree>
    <p:extLst>
      <p:ext uri="{BB962C8B-B14F-4D97-AF65-F5344CB8AC3E}">
        <p14:creationId xmlns:p14="http://schemas.microsoft.com/office/powerpoint/2010/main" val="30962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3B25E4-5111-4502-855A-11B926677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/>
              <a:t>ELETROELETRONICA - 2021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483BF3-CEFA-4EB6-B384-33991EBA73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lIns="91440" tIns="45720" rIns="91440" bIns="45720" anchor="t"/>
          <a:lstStyle/>
          <a:p>
            <a:pPr algn="ctr"/>
            <a:endParaRPr lang="pt-BR" b="1" dirty="0"/>
          </a:p>
          <a:p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9843854-3B8F-444C-A4C4-EB7479ED4F6F}"/>
              </a:ext>
            </a:extLst>
          </p:cNvPr>
          <p:cNvSpPr/>
          <p:nvPr/>
        </p:nvSpPr>
        <p:spPr>
          <a:xfrm>
            <a:off x="0" y="691200"/>
            <a:ext cx="1219199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Montserrat" panose="00000500000000000000"/>
              </a:rPr>
              <a:t>PLACA UNIVERSAL </a:t>
            </a:r>
          </a:p>
        </p:txBody>
      </p:sp>
      <p:pic>
        <p:nvPicPr>
          <p:cNvPr id="6" name="Imagem 6" descr="Uma imagem contendo no interior, pendurado, mesa, pia&#10;&#10;Descrição gerada automaticamente">
            <a:extLst>
              <a:ext uri="{FF2B5EF4-FFF2-40B4-BE49-F238E27FC236}">
                <a16:creationId xmlns:a16="http://schemas.microsoft.com/office/drawing/2014/main" id="{0BDC896E-F8CD-4295-988E-B981DFB8A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51" b="18891"/>
          <a:stretch/>
        </p:blipFill>
        <p:spPr>
          <a:xfrm>
            <a:off x="2999117" y="1499559"/>
            <a:ext cx="6208143" cy="50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784B60-5DF7-4FE6-BE73-A0A82F0519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latin typeface="Montserrat Medium"/>
              </a:rPr>
              <a:t>ELETROELETRONICA - 2021</a:t>
            </a:r>
          </a:p>
          <a:p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26E0186-8B5B-4D09-A5E1-994AA8C968CE}"/>
              </a:ext>
            </a:extLst>
          </p:cNvPr>
          <p:cNvSpPr/>
          <p:nvPr/>
        </p:nvSpPr>
        <p:spPr>
          <a:xfrm>
            <a:off x="0" y="691200"/>
            <a:ext cx="1219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Montserrat" panose="00000500000000000000"/>
              </a:rPr>
              <a:t>PROJEÇÃO EM 3D DO PROJETO FINAL </a:t>
            </a:r>
          </a:p>
        </p:txBody>
      </p:sp>
      <p:pic>
        <p:nvPicPr>
          <p:cNvPr id="12" name="animação 3d">
            <a:hlinkClick r:id="" action="ppaction://media"/>
            <a:extLst>
              <a:ext uri="{FF2B5EF4-FFF2-40B4-BE49-F238E27FC236}">
                <a16:creationId xmlns:a16="http://schemas.microsoft.com/office/drawing/2014/main" id="{E152417F-1750-4A1D-B144-B1CF2CF48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982" y="1873188"/>
            <a:ext cx="7586294" cy="426729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E8E6538-7A34-45A6-8A30-75FF54266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35" y="1873188"/>
            <a:ext cx="2570415" cy="235258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FC83410-1F11-4BE6-87BC-B0458279A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360" y="4357330"/>
            <a:ext cx="2577690" cy="2065529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A3A885F-7931-46B2-AD76-BCE9DCEA9DA9}"/>
              </a:ext>
            </a:extLst>
          </p:cNvPr>
          <p:cNvCxnSpPr>
            <a:cxnSpLocks/>
          </p:cNvCxnSpPr>
          <p:nvPr/>
        </p:nvCxnSpPr>
        <p:spPr>
          <a:xfrm>
            <a:off x="10238950" y="2746620"/>
            <a:ext cx="0" cy="398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DC1C678-EDDF-46F0-8750-A7B3C6A2565D}"/>
              </a:ext>
            </a:extLst>
          </p:cNvPr>
          <p:cNvCxnSpPr>
            <a:cxnSpLocks/>
          </p:cNvCxnSpPr>
          <p:nvPr/>
        </p:nvCxnSpPr>
        <p:spPr>
          <a:xfrm>
            <a:off x="10534043" y="2523359"/>
            <a:ext cx="0" cy="398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3CFE7285-09DB-449A-AFA7-730ED7FF0A2B}"/>
              </a:ext>
            </a:extLst>
          </p:cNvPr>
          <p:cNvCxnSpPr>
            <a:cxnSpLocks/>
          </p:cNvCxnSpPr>
          <p:nvPr/>
        </p:nvCxnSpPr>
        <p:spPr>
          <a:xfrm>
            <a:off x="9998216" y="2676222"/>
            <a:ext cx="0" cy="10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EACB41C0-CA8E-4B64-B2A3-E2BC5B4A7252}"/>
              </a:ext>
            </a:extLst>
          </p:cNvPr>
          <p:cNvCxnSpPr>
            <a:cxnSpLocks/>
          </p:cNvCxnSpPr>
          <p:nvPr/>
        </p:nvCxnSpPr>
        <p:spPr>
          <a:xfrm>
            <a:off x="9934150" y="2579660"/>
            <a:ext cx="0" cy="398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20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Existe um país onde o Windows XP ainda é o sistema mais usado - Canaltech">
            <a:extLst>
              <a:ext uri="{FF2B5EF4-FFF2-40B4-BE49-F238E27FC236}">
                <a16:creationId xmlns:a16="http://schemas.microsoft.com/office/drawing/2014/main" id="{1D137A5A-F5B7-48EB-9DD7-2B958B335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4"/>
          <a:stretch/>
        </p:blipFill>
        <p:spPr bwMode="auto">
          <a:xfrm>
            <a:off x="5345966" y="1614791"/>
            <a:ext cx="5811659" cy="282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onitor Tela Computador - Gráfico vetorial grátis no Pixabay">
            <a:extLst>
              <a:ext uri="{FF2B5EF4-FFF2-40B4-BE49-F238E27FC236}">
                <a16:creationId xmlns:a16="http://schemas.microsoft.com/office/drawing/2014/main" id="{BFBF0A57-9C60-4688-9FED-F730E3447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" b="95176" l="625" r="99531">
                        <a14:foregroundMark x1="2578" y1="63216" x2="2578" y2="63216"/>
                        <a14:foregroundMark x1="6328" y1="73970" x2="8438" y2="67437"/>
                        <a14:foregroundMark x1="31250" y1="71055" x2="62109" y2="65226"/>
                        <a14:foregroundMark x1="92344" y1="69447" x2="79219" y2="76382"/>
                        <a14:foregroundMark x1="79219" y1="76382" x2="47891" y2="76784"/>
                        <a14:foregroundMark x1="95000" y1="65427" x2="98438" y2="64824"/>
                        <a14:foregroundMark x1="42578" y1="67839" x2="7266" y2="67437"/>
                        <a14:foregroundMark x1="66641" y1="66834" x2="86875" y2="67638"/>
                        <a14:foregroundMark x1="86875" y1="67638" x2="99063" y2="67437"/>
                        <a14:foregroundMark x1="1328" y1="51658" x2="1328" y2="40101"/>
                        <a14:foregroundMark x1="20078" y1="603" x2="29375" y2="201"/>
                        <a14:foregroundMark x1="29375" y1="201" x2="29688" y2="201"/>
                        <a14:foregroundMark x1="39453" y1="2412" x2="56719" y2="2613"/>
                        <a14:foregroundMark x1="64297" y1="2412" x2="76875" y2="3015"/>
                        <a14:foregroundMark x1="85234" y1="2814" x2="90781" y2="2613"/>
                        <a14:foregroundMark x1="90781" y1="2613" x2="55078" y2="2915"/>
                        <a14:foregroundMark x1="55078" y1="2915" x2="10313" y2="2513"/>
                        <a14:foregroundMark x1="10313" y1="2513" x2="10000" y2="2613"/>
                        <a14:foregroundMark x1="10938" y1="3216" x2="3047" y2="3417"/>
                        <a14:foregroundMark x1="3047" y1="3417" x2="625" y2="57588"/>
                        <a14:foregroundMark x1="5602" y1="63747" x2="6797" y2="65226"/>
                        <a14:foregroundMark x1="625" y1="57588" x2="4411" y2="62273"/>
                        <a14:foregroundMark x1="6797" y1="65226" x2="9375" y2="65427"/>
                        <a14:foregroundMark x1="51563" y1="89146" x2="56719" y2="93367"/>
                        <a14:foregroundMark x1="44922" y1="81407" x2="43906" y2="92965"/>
                        <a14:foregroundMark x1="43906" y1="92965" x2="51875" y2="95276"/>
                        <a14:foregroundMark x1="51875" y1="95276" x2="56172" y2="83518"/>
                        <a14:foregroundMark x1="56172" y1="83518" x2="56094" y2="77990"/>
                        <a14:foregroundMark x1="99063" y1="63015" x2="97969" y2="52663"/>
                        <a14:foregroundMark x1="97969" y1="52663" x2="99531" y2="41407"/>
                        <a14:foregroundMark x1="99531" y1="41407" x2="98750" y2="9749"/>
                        <a14:foregroundMark x1="94559" y1="5075" x2="92891" y2="3216"/>
                        <a14:foregroundMark x1="98750" y1="9749" x2="95325" y2="5930"/>
                        <a14:foregroundMark x1="92891" y1="3216" x2="91406" y2="3618"/>
                        <a14:foregroundMark x1="93594" y1="804" x2="98750" y2="4422"/>
                        <a14:backgroundMark x1="65859" y1="40804" x2="37500" y2="40201"/>
                        <a14:backgroundMark x1="4141" y1="62312" x2="4297" y2="64121"/>
                        <a14:backgroundMark x1="95469" y1="5930" x2="95469" y2="5930"/>
                        <a14:backgroundMark x1="96094" y1="5930" x2="95469" y2="6332"/>
                        <a14:backgroundMark x1="96563" y1="6734" x2="95625" y2="6533"/>
                        <a14:backgroundMark x1="4141" y1="62513" x2="4141" y2="62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765" y="1377067"/>
            <a:ext cx="6178689" cy="48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909950" y="1263903"/>
            <a:ext cx="3001942" cy="723160"/>
          </a:xfrm>
        </p:spPr>
        <p:txBody>
          <a:bodyPr/>
          <a:lstStyle/>
          <a:p>
            <a:r>
              <a:rPr lang="pt-BR" dirty="0"/>
              <a:t>BLYNK: CONTROLE MOBILE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BR" dirty="0"/>
              <a:t>ELETROELETRONICA - 2021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5D8997B-BCC7-487C-9861-58C6DA9EAF66}"/>
              </a:ext>
            </a:extLst>
          </p:cNvPr>
          <p:cNvSpPr/>
          <p:nvPr/>
        </p:nvSpPr>
        <p:spPr>
          <a:xfrm>
            <a:off x="863892" y="2148767"/>
            <a:ext cx="31278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Neste projeto foi utilizado um aplicativo voltado ao monitoramento de motores elétricos pela ESP32, para desenvolvimento do código foi utilizado o software do Arduino IDE, com a inclusão necessário para interação da ESP32 e o </a:t>
            </a:r>
            <a:r>
              <a:rPr lang="pt-BR" dirty="0" err="1">
                <a:solidFill>
                  <a:schemeClr val="bg1"/>
                </a:solidFill>
              </a:rPr>
              <a:t>Blynk</a:t>
            </a:r>
            <a:r>
              <a:rPr lang="pt-BR" dirty="0">
                <a:solidFill>
                  <a:schemeClr val="bg1"/>
                </a:solidFill>
              </a:rPr>
              <a:t> a biblioteca </a:t>
            </a:r>
            <a:r>
              <a:rPr lang="pt-BR" dirty="0" err="1">
                <a:solidFill>
                  <a:schemeClr val="bg1"/>
                </a:solidFill>
              </a:rPr>
              <a:t>Blynk.h</a:t>
            </a:r>
            <a:r>
              <a:rPr lang="pt-BR" dirty="0">
                <a:solidFill>
                  <a:schemeClr val="bg1"/>
                </a:solidFill>
              </a:rPr>
              <a:t>. </a:t>
            </a:r>
          </a:p>
        </p:txBody>
      </p:sp>
      <p:pic>
        <p:nvPicPr>
          <p:cNvPr id="24" name="Imagem 23" descr="C:\Users\ALUNO-19\Downloads\gerenciador.jpg">
            <a:extLst>
              <a:ext uri="{FF2B5EF4-FFF2-40B4-BE49-F238E27FC236}">
                <a16:creationId xmlns:a16="http://schemas.microsoft.com/office/drawing/2014/main" id="{38640FB5-7238-4CE3-ABA0-BAEE37133851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43" b="95143" l="4292" r="95494">
                        <a14:foregroundMark x1="9657" y1="48000" x2="6867" y2="82857"/>
                        <a14:foregroundMark x1="9442" y1="44857" x2="4506" y2="46286"/>
                        <a14:foregroundMark x1="9657" y1="92286" x2="42704" y2="89143"/>
                        <a14:foregroundMark x1="42704" y1="89143" x2="51931" y2="91429"/>
                        <a14:foregroundMark x1="76824" y1="83714" x2="79828" y2="16571"/>
                        <a14:foregroundMark x1="78541" y1="95143" x2="88841" y2="93714"/>
                        <a14:foregroundMark x1="90558" y1="88286" x2="85408" y2="37714"/>
                        <a14:foregroundMark x1="94635" y1="54286" x2="95494" y2="35143"/>
                        <a14:foregroundMark x1="88627" y1="5143" x2="70815" y2="8571"/>
                        <a14:foregroundMark x1="5365" y1="42857" x2="8155" y2="42000"/>
                        <a14:foregroundMark x1="8155" y1="45143" x2="32403" y2="51429"/>
                        <a14:foregroundMark x1="75751" y1="12000" x2="86266" y2="7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888" y="2239621"/>
            <a:ext cx="2520467" cy="1892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F7ECD2F0-A4C5-4F3B-8F7A-03E7881AA014}"/>
              </a:ext>
            </a:extLst>
          </p:cNvPr>
          <p:cNvGrpSpPr/>
          <p:nvPr/>
        </p:nvGrpSpPr>
        <p:grpSpPr>
          <a:xfrm>
            <a:off x="3719129" y="4438053"/>
            <a:ext cx="2014035" cy="2419947"/>
            <a:chOff x="3147671" y="1773876"/>
            <a:chExt cx="3971585" cy="4772025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1E5C1791-C6A2-4DD0-AA0B-8536CC9D49C2}"/>
                </a:ext>
              </a:extLst>
            </p:cNvPr>
            <p:cNvGrpSpPr/>
            <p:nvPr/>
          </p:nvGrpSpPr>
          <p:grpSpPr>
            <a:xfrm>
              <a:off x="4834375" y="1892585"/>
              <a:ext cx="1921452" cy="4033413"/>
              <a:chOff x="4469451" y="2187925"/>
              <a:chExt cx="1921452" cy="4033413"/>
            </a:xfrm>
          </p:grpSpPr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CB09D9C8-87C7-4C0F-B738-CA7AE4521608}"/>
                  </a:ext>
                </a:extLst>
              </p:cNvPr>
              <p:cNvSpPr/>
              <p:nvPr/>
            </p:nvSpPr>
            <p:spPr>
              <a:xfrm>
                <a:off x="4507568" y="5676054"/>
                <a:ext cx="1845217" cy="545284"/>
              </a:xfrm>
              <a:prstGeom prst="roundRect">
                <a:avLst/>
              </a:prstGeom>
              <a:solidFill>
                <a:srgbClr val="212227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3" name="Imagem 42" descr="Gráfico&#10;&#10;Descrição gerada automaticamente com confiança baixa">
                <a:extLst>
                  <a:ext uri="{FF2B5EF4-FFF2-40B4-BE49-F238E27FC236}">
                    <a16:creationId xmlns:a16="http://schemas.microsoft.com/office/drawing/2014/main" id="{64CC2873-479C-4E07-A1C6-BC8CFB463D6A}"/>
                  </a:ext>
                </a:extLst>
              </p:cNvPr>
              <p:cNvPicPr/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42"/>
              <a:stretch/>
            </p:blipFill>
            <p:spPr bwMode="auto">
              <a:xfrm>
                <a:off x="4469451" y="2187925"/>
                <a:ext cx="1921452" cy="394392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7CE244DE-1624-481E-A6E4-0B3921EA6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47671" y="1773876"/>
              <a:ext cx="3971585" cy="4772025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957DF66F-2D9E-42FA-BE78-ED9590DC9D50}"/>
              </a:ext>
            </a:extLst>
          </p:cNvPr>
          <p:cNvGrpSpPr/>
          <p:nvPr/>
        </p:nvGrpSpPr>
        <p:grpSpPr>
          <a:xfrm>
            <a:off x="5861247" y="1528037"/>
            <a:ext cx="1434438" cy="2823262"/>
            <a:chOff x="4604368" y="609966"/>
            <a:chExt cx="2864581" cy="5638067"/>
          </a:xfrm>
        </p:grpSpPr>
        <p:pic>
          <p:nvPicPr>
            <p:cNvPr id="45" name="Picture 2" descr="Android Celular - Imagens grátis no Pixabay">
              <a:extLst>
                <a:ext uri="{FF2B5EF4-FFF2-40B4-BE49-F238E27FC236}">
                  <a16:creationId xmlns:a16="http://schemas.microsoft.com/office/drawing/2014/main" id="{FCD90A4D-B5DF-4ADC-8D8F-4C8A4D584B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8" r="36302"/>
            <a:stretch/>
          </p:blipFill>
          <p:spPr bwMode="auto">
            <a:xfrm>
              <a:off x="4604368" y="609966"/>
              <a:ext cx="2864581" cy="563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Imagem 45" descr="C:\Users\ALUNO-19\Downloads\WhatsApp Image 2021-11-23 at 10.50.33.jpeg">
              <a:extLst>
                <a:ext uri="{FF2B5EF4-FFF2-40B4-BE49-F238E27FC236}">
                  <a16:creationId xmlns:a16="http://schemas.microsoft.com/office/drawing/2014/main" id="{074D55F5-EA1A-402E-86F8-EA2B8E5AF016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1" y="1541779"/>
              <a:ext cx="2128836" cy="37744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0825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C829025B-C173-4C56-834D-90AAF458ABB5}"/>
              </a:ext>
            </a:extLst>
          </p:cNvPr>
          <p:cNvGrpSpPr/>
          <p:nvPr/>
        </p:nvGrpSpPr>
        <p:grpSpPr>
          <a:xfrm>
            <a:off x="6768003" y="1050115"/>
            <a:ext cx="2864581" cy="5638067"/>
            <a:chOff x="4604368" y="609966"/>
            <a:chExt cx="2864581" cy="5638067"/>
          </a:xfrm>
        </p:grpSpPr>
        <p:pic>
          <p:nvPicPr>
            <p:cNvPr id="2050" name="Picture 2" descr="Android Celular - Imagens grátis no Pixabay">
              <a:extLst>
                <a:ext uri="{FF2B5EF4-FFF2-40B4-BE49-F238E27FC236}">
                  <a16:creationId xmlns:a16="http://schemas.microsoft.com/office/drawing/2014/main" id="{6C656A95-596F-43C9-8ECA-888E4710F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8" r="36302"/>
            <a:stretch/>
          </p:blipFill>
          <p:spPr bwMode="auto">
            <a:xfrm>
              <a:off x="4604368" y="609966"/>
              <a:ext cx="2864581" cy="5638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agem 17" descr="C:\Users\ALUNO-19\Downloads\WhatsApp Image 2021-11-23 at 10.50.33.jpeg">
              <a:extLst>
                <a:ext uri="{FF2B5EF4-FFF2-40B4-BE49-F238E27FC236}">
                  <a16:creationId xmlns:a16="http://schemas.microsoft.com/office/drawing/2014/main" id="{FF72381B-FEE3-4EA5-81F3-06DEB7217BA7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1" y="1541779"/>
              <a:ext cx="2128836" cy="3774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876943" y="3244859"/>
            <a:ext cx="3001942" cy="723160"/>
          </a:xfrm>
        </p:spPr>
        <p:txBody>
          <a:bodyPr/>
          <a:lstStyle/>
          <a:p>
            <a:r>
              <a:rPr lang="pt-BR" dirty="0"/>
              <a:t>BLYNK: ENTENDA O APLICATIVO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BR" dirty="0"/>
              <a:t>ELETROELETRONICA - 2021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5D8997B-BCC7-487C-9861-58C6DA9EAF66}"/>
              </a:ext>
            </a:extLst>
          </p:cNvPr>
          <p:cNvSpPr/>
          <p:nvPr/>
        </p:nvSpPr>
        <p:spPr>
          <a:xfrm>
            <a:off x="863892" y="2148767"/>
            <a:ext cx="3127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7408243-5218-4BAC-A296-6EA6E7A66E5F}"/>
              </a:ext>
            </a:extLst>
          </p:cNvPr>
          <p:cNvGrpSpPr/>
          <p:nvPr/>
        </p:nvGrpSpPr>
        <p:grpSpPr>
          <a:xfrm>
            <a:off x="8595416" y="2335397"/>
            <a:ext cx="3107342" cy="576019"/>
            <a:chOff x="6740665" y="1904981"/>
            <a:chExt cx="2754457" cy="576019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347BD9E-C44A-47A2-B836-C2D07DC9C64D}"/>
                </a:ext>
              </a:extLst>
            </p:cNvPr>
            <p:cNvCxnSpPr/>
            <p:nvPr/>
          </p:nvCxnSpPr>
          <p:spPr>
            <a:xfrm flipV="1">
              <a:off x="6740665" y="1987063"/>
              <a:ext cx="914400" cy="440548"/>
            </a:xfrm>
            <a:prstGeom prst="line">
              <a:avLst/>
            </a:prstGeom>
            <a:ln w="38100">
              <a:solidFill>
                <a:srgbClr val="23C4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C5E8530-765D-41D3-9E95-4C540BDD44AE}"/>
                </a:ext>
              </a:extLst>
            </p:cNvPr>
            <p:cNvSpPr/>
            <p:nvPr/>
          </p:nvSpPr>
          <p:spPr>
            <a:xfrm>
              <a:off x="7549869" y="1904981"/>
              <a:ext cx="1945253" cy="576019"/>
            </a:xfrm>
            <a:prstGeom prst="rect">
              <a:avLst/>
            </a:prstGeom>
            <a:solidFill>
              <a:srgbClr val="23C48E"/>
            </a:solidFill>
            <a:ln>
              <a:solidFill>
                <a:srgbClr val="23C4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NOME DO PROJETO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9FCD971-42F9-4FA9-A789-29018AF39990}"/>
              </a:ext>
            </a:extLst>
          </p:cNvPr>
          <p:cNvGrpSpPr/>
          <p:nvPr/>
        </p:nvGrpSpPr>
        <p:grpSpPr>
          <a:xfrm flipH="1">
            <a:off x="4542329" y="2867796"/>
            <a:ext cx="3107342" cy="536942"/>
            <a:chOff x="6740664" y="1895212"/>
            <a:chExt cx="2754456" cy="536942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14CEA269-14C0-46A1-B285-BC3E4924D722}"/>
                </a:ext>
              </a:extLst>
            </p:cNvPr>
            <p:cNvCxnSpPr/>
            <p:nvPr/>
          </p:nvCxnSpPr>
          <p:spPr>
            <a:xfrm flipV="1">
              <a:off x="6740664" y="1987063"/>
              <a:ext cx="914400" cy="440548"/>
            </a:xfrm>
            <a:prstGeom prst="line">
              <a:avLst/>
            </a:prstGeom>
            <a:ln w="38100">
              <a:solidFill>
                <a:srgbClr val="23C4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A49B86A1-E756-47BF-9E4A-914FA8141364}"/>
                </a:ext>
              </a:extLst>
            </p:cNvPr>
            <p:cNvSpPr/>
            <p:nvPr/>
          </p:nvSpPr>
          <p:spPr>
            <a:xfrm>
              <a:off x="7549867" y="1895212"/>
              <a:ext cx="1945253" cy="536942"/>
            </a:xfrm>
            <a:prstGeom prst="rect">
              <a:avLst/>
            </a:prstGeom>
            <a:solidFill>
              <a:srgbClr val="23C48E"/>
            </a:solidFill>
            <a:ln>
              <a:solidFill>
                <a:srgbClr val="23C4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PLACA OU SISTEMA 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4FD9DBF-8504-4887-B47F-7B2A43EFA9B0}"/>
              </a:ext>
            </a:extLst>
          </p:cNvPr>
          <p:cNvGrpSpPr/>
          <p:nvPr/>
        </p:nvGrpSpPr>
        <p:grpSpPr>
          <a:xfrm flipH="1">
            <a:off x="4648115" y="3646125"/>
            <a:ext cx="3107342" cy="542168"/>
            <a:chOff x="6740664" y="1885443"/>
            <a:chExt cx="2754456" cy="542168"/>
          </a:xfrm>
        </p:grpSpPr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5ED5AA03-D079-4234-8B37-D059AE921460}"/>
                </a:ext>
              </a:extLst>
            </p:cNvPr>
            <p:cNvCxnSpPr/>
            <p:nvPr/>
          </p:nvCxnSpPr>
          <p:spPr>
            <a:xfrm flipV="1">
              <a:off x="6740664" y="1987063"/>
              <a:ext cx="914400" cy="440548"/>
            </a:xfrm>
            <a:prstGeom prst="line">
              <a:avLst/>
            </a:prstGeom>
            <a:ln w="38100">
              <a:solidFill>
                <a:srgbClr val="23C4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D3CD6026-1304-4664-B3F4-9DC7E80C772D}"/>
                </a:ext>
              </a:extLst>
            </p:cNvPr>
            <p:cNvSpPr/>
            <p:nvPr/>
          </p:nvSpPr>
          <p:spPr>
            <a:xfrm>
              <a:off x="7549867" y="1885443"/>
              <a:ext cx="1945253" cy="536942"/>
            </a:xfrm>
            <a:prstGeom prst="rect">
              <a:avLst/>
            </a:prstGeom>
            <a:solidFill>
              <a:srgbClr val="23C48E"/>
            </a:solidFill>
            <a:ln>
              <a:solidFill>
                <a:srgbClr val="23C4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TIPO DE CONEXÃO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C61F37E-F21E-4A86-8BF0-DB531FAAC5BF}"/>
              </a:ext>
            </a:extLst>
          </p:cNvPr>
          <p:cNvGrpSpPr/>
          <p:nvPr/>
        </p:nvGrpSpPr>
        <p:grpSpPr>
          <a:xfrm>
            <a:off x="9046897" y="4463006"/>
            <a:ext cx="2655863" cy="529780"/>
            <a:chOff x="7140872" y="1885443"/>
            <a:chExt cx="2354249" cy="529780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77054F0B-5D19-45B4-A545-82B693DCF3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0872" y="2156527"/>
              <a:ext cx="514191" cy="31398"/>
            </a:xfrm>
            <a:prstGeom prst="line">
              <a:avLst/>
            </a:prstGeom>
            <a:ln w="38100">
              <a:solidFill>
                <a:srgbClr val="23C4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BB9D06E0-D929-4E03-ADA1-0B4AF39D36AC}"/>
                </a:ext>
              </a:extLst>
            </p:cNvPr>
            <p:cNvSpPr/>
            <p:nvPr/>
          </p:nvSpPr>
          <p:spPr>
            <a:xfrm>
              <a:off x="7549868" y="1885443"/>
              <a:ext cx="1945253" cy="529780"/>
            </a:xfrm>
            <a:prstGeom prst="rect">
              <a:avLst/>
            </a:prstGeom>
            <a:solidFill>
              <a:srgbClr val="23C48E"/>
            </a:solidFill>
            <a:ln>
              <a:solidFill>
                <a:srgbClr val="23C4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TOKEN PARA AUTENTICAÇÃO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07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F8A476-094F-4FD9-8970-2B80EB1FB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0809" y="3226613"/>
            <a:ext cx="2808851" cy="538691"/>
          </a:xfrm>
        </p:spPr>
        <p:txBody>
          <a:bodyPr/>
          <a:lstStyle/>
          <a:p>
            <a:r>
              <a:rPr lang="pt-BR" dirty="0"/>
              <a:t>CRONOGRAMA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4CAC75-E477-41BC-9CF1-EBE30F114B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t"/>
          <a:lstStyle/>
          <a:p>
            <a:r>
              <a:rPr lang="pt-BR" dirty="0">
                <a:solidFill>
                  <a:schemeClr val="bg1"/>
                </a:solidFill>
                <a:latin typeface="Montserrat Medium"/>
              </a:rPr>
              <a:t>ELETROELETRONICA - 2021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23115B2-FECA-4473-985E-9701F0BFBF14}"/>
              </a:ext>
            </a:extLst>
          </p:cNvPr>
          <p:cNvGrpSpPr/>
          <p:nvPr/>
        </p:nvGrpSpPr>
        <p:grpSpPr>
          <a:xfrm>
            <a:off x="6160051" y="401380"/>
            <a:ext cx="3239577" cy="6055239"/>
            <a:chOff x="1390052" y="-10048991"/>
            <a:chExt cx="8837703" cy="16518947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91420F6F-2AEA-451D-927E-7E5D37B68978}"/>
                </a:ext>
              </a:extLst>
            </p:cNvPr>
            <p:cNvGrpSpPr/>
            <p:nvPr/>
          </p:nvGrpSpPr>
          <p:grpSpPr>
            <a:xfrm>
              <a:off x="1406568" y="-10048991"/>
              <a:ext cx="8804672" cy="13358798"/>
              <a:chOff x="1235778" y="-3162670"/>
              <a:chExt cx="8804672" cy="13358798"/>
            </a:xfrm>
          </p:grpSpPr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55718F86-E11B-41AB-8E57-F3EBB7898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778" y="-3162670"/>
                <a:ext cx="8804672" cy="6858000"/>
              </a:xfrm>
              <a:prstGeom prst="rect">
                <a:avLst/>
              </a:prstGeom>
            </p:spPr>
          </p:pic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03EB546F-BE07-434C-BA14-DA409D53D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778" y="3640204"/>
                <a:ext cx="8782972" cy="6555924"/>
              </a:xfrm>
              <a:prstGeom prst="rect">
                <a:avLst/>
              </a:prstGeom>
            </p:spPr>
          </p:pic>
        </p:grp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2F73CE9-5349-4331-8BBF-14CE752C0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0052" y="3309807"/>
              <a:ext cx="8837703" cy="3160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65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CFAA71B-E594-465B-89B6-A895E1BD7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15" r="2345" b="40147"/>
          <a:stretch/>
        </p:blipFill>
        <p:spPr>
          <a:xfrm>
            <a:off x="10075493" y="0"/>
            <a:ext cx="1919954" cy="3545468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019006F-4FF3-4CFF-A221-3EC5AD557C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ELETROELETRONICA - 2021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E2A55F-57DE-442C-8255-C250DC66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64" y="489960"/>
            <a:ext cx="7546596" cy="587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9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2ECF30D-3CC0-43D7-9C44-0D31144D6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47" r="2345" b="40147"/>
          <a:stretch/>
        </p:blipFill>
        <p:spPr>
          <a:xfrm>
            <a:off x="9921667" y="0"/>
            <a:ext cx="2073780" cy="3545468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ED1E70-6E9A-4321-929E-9B1267E37F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ELETROELETRONICA - 2021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FE0ABB2-9FBD-4B2B-8E2B-8908A131912E}"/>
              </a:ext>
            </a:extLst>
          </p:cNvPr>
          <p:cNvGrpSpPr/>
          <p:nvPr/>
        </p:nvGrpSpPr>
        <p:grpSpPr>
          <a:xfrm>
            <a:off x="1641338" y="599635"/>
            <a:ext cx="7257831" cy="5842428"/>
            <a:chOff x="1585067" y="638605"/>
            <a:chExt cx="7984908" cy="642771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F29F3C6-4248-471E-86EB-3AD3C1C2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5067" y="638605"/>
              <a:ext cx="7984908" cy="4786764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739845E-EC2C-4410-9260-40F2D145E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895" r="895" b="54944"/>
            <a:stretch/>
          </p:blipFill>
          <p:spPr>
            <a:xfrm>
              <a:off x="1585067" y="5412102"/>
              <a:ext cx="7798084" cy="1654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1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2ECF30D-3CC0-43D7-9C44-0D31144D6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47" r="2345" b="40147"/>
          <a:stretch/>
        </p:blipFill>
        <p:spPr>
          <a:xfrm>
            <a:off x="9921667" y="0"/>
            <a:ext cx="2073780" cy="3545468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FED1E70-6E9A-4321-929E-9B1267E37F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ELETROELETRONICA - 2021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4D092D-225D-4F6B-86DF-C852A82D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056" y="2152737"/>
            <a:ext cx="8479612" cy="30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nai 2019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342900" indent="-342900" algn="l">
          <a:buFont typeface="Arial" panose="020B0604020202020204" pitchFamily="34" charset="0"/>
          <a:buChar char="•"/>
          <a:defRPr sz="2000" dirty="0" smtClean="0">
            <a:solidFill>
              <a:schemeClr val="tx1"/>
            </a:solidFill>
            <a:latin typeface="Montserrat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CF9632B3A2847479F6F9B9F6637B605" ma:contentTypeVersion="10" ma:contentTypeDescription="Crie um novo documento." ma:contentTypeScope="" ma:versionID="50a64d3eabb6435cde189307c124d4b6">
  <xsd:schema xmlns:xsd="http://www.w3.org/2001/XMLSchema" xmlns:xs="http://www.w3.org/2001/XMLSchema" xmlns:p="http://schemas.microsoft.com/office/2006/metadata/properties" xmlns:ns2="36889ba7-9758-43d4-9f1d-4c0bc8db95b4" targetNamespace="http://schemas.microsoft.com/office/2006/metadata/properties" ma:root="true" ma:fieldsID="d45cfc847eebfa57a4344fcdce689ad3" ns2:_="">
    <xsd:import namespace="36889ba7-9758-43d4-9f1d-4c0bc8db95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889ba7-9758-43d4-9f1d-4c0bc8db95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37A77F-B9A6-4010-A160-E0BA0E057F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FF3A74-AD4C-4BAF-9975-1ABCEFEAE0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889ba7-9758-43d4-9f1d-4c0bc8db95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4920AB-F68E-4D65-9396-3AB94D8FA894}">
  <ds:schemaRefs>
    <ds:schemaRef ds:uri="http://purl.org/dc/terms/"/>
    <ds:schemaRef ds:uri="36889ba7-9758-43d4-9f1d-4c0bc8db95b4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227</TotalTime>
  <Words>674</Words>
  <Application>Microsoft Office PowerPoint</Application>
  <PresentationFormat>Widescreen</PresentationFormat>
  <Paragraphs>157</Paragraphs>
  <Slides>36</Slides>
  <Notes>7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7" baseType="lpstr">
      <vt:lpstr>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</dc:creator>
  <cp:lastModifiedBy>Aluno</cp:lastModifiedBy>
  <cp:revision>90</cp:revision>
  <dcterms:created xsi:type="dcterms:W3CDTF">2020-06-19T20:10:17Z</dcterms:created>
  <dcterms:modified xsi:type="dcterms:W3CDTF">2021-12-13T13:45:12Z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0x0101000CF9632B3A2847479F6F9B9F6637B605</vt:lpwstr>
  </property>
</Properties>
</file>